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3" r:id="rId6"/>
    <p:sldId id="261" r:id="rId7"/>
    <p:sldId id="262" r:id="rId8"/>
    <p:sldId id="265" r:id="rId9"/>
    <p:sldId id="266" r:id="rId10"/>
    <p:sldId id="267" r:id="rId11"/>
    <p:sldId id="264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A9412-E0FE-47CC-B96C-299E613F6C3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603143-D088-42B8-86A5-50521D703BBE}">
      <dgm:prSet phldrT="[Text]"/>
      <dgm:spPr/>
      <dgm:t>
        <a:bodyPr/>
        <a:lstStyle/>
        <a:p>
          <a:r>
            <a:rPr lang="hr-HR" dirty="0" smtClean="0"/>
            <a:t>Promjena percepcije</a:t>
          </a:r>
          <a:endParaRPr lang="en-US" dirty="0"/>
        </a:p>
      </dgm:t>
    </dgm:pt>
    <dgm:pt modelId="{E47A5BEF-73C3-4B53-BFD4-A78964B473C9}" type="parTrans" cxnId="{5063B4B4-7068-41FB-A9B7-18B3B30830E2}">
      <dgm:prSet/>
      <dgm:spPr/>
      <dgm:t>
        <a:bodyPr/>
        <a:lstStyle/>
        <a:p>
          <a:endParaRPr lang="en-US"/>
        </a:p>
      </dgm:t>
    </dgm:pt>
    <dgm:pt modelId="{5293BCB4-2B3B-428D-A48A-1F857B80229D}" type="sibTrans" cxnId="{5063B4B4-7068-41FB-A9B7-18B3B30830E2}">
      <dgm:prSet/>
      <dgm:spPr/>
      <dgm:t>
        <a:bodyPr/>
        <a:lstStyle/>
        <a:p>
          <a:endParaRPr lang="en-US"/>
        </a:p>
      </dgm:t>
    </dgm:pt>
    <dgm:pt modelId="{716D56D9-1622-45D4-B60F-EA126784B346}">
      <dgm:prSet phldrT="[Text]"/>
      <dgm:spPr/>
      <dgm:t>
        <a:bodyPr/>
        <a:lstStyle/>
        <a:p>
          <a:r>
            <a:rPr lang="hr-HR" dirty="0" smtClean="0"/>
            <a:t>Informiranje javnosti</a:t>
          </a:r>
          <a:endParaRPr lang="en-US" dirty="0"/>
        </a:p>
      </dgm:t>
    </dgm:pt>
    <dgm:pt modelId="{3AA07954-EF20-40DB-BC83-FD64CF5A27FC}" type="parTrans" cxnId="{FF1033A3-D018-4458-9CCB-C757EAC6A221}">
      <dgm:prSet/>
      <dgm:spPr/>
      <dgm:t>
        <a:bodyPr/>
        <a:lstStyle/>
        <a:p>
          <a:endParaRPr lang="en-US"/>
        </a:p>
      </dgm:t>
    </dgm:pt>
    <dgm:pt modelId="{2110A285-AF70-4E4E-AC2D-29701D55793F}" type="sibTrans" cxnId="{FF1033A3-D018-4458-9CCB-C757EAC6A221}">
      <dgm:prSet/>
      <dgm:spPr/>
      <dgm:t>
        <a:bodyPr/>
        <a:lstStyle/>
        <a:p>
          <a:endParaRPr lang="en-US"/>
        </a:p>
      </dgm:t>
    </dgm:pt>
    <dgm:pt modelId="{80C4E778-90AC-40E5-9BFB-9D95FEB25602}">
      <dgm:prSet phldrT="[Text]"/>
      <dgm:spPr/>
      <dgm:t>
        <a:bodyPr/>
        <a:lstStyle/>
        <a:p>
          <a:r>
            <a:rPr lang="hr-HR" dirty="0" smtClean="0"/>
            <a:t>Promocija izvrsnosti</a:t>
          </a:r>
          <a:endParaRPr lang="en-US" dirty="0"/>
        </a:p>
      </dgm:t>
    </dgm:pt>
    <dgm:pt modelId="{3842CE1A-D793-417A-A23F-0310A1E1DAA2}" type="parTrans" cxnId="{7C1DD874-820E-421C-882A-108977A9761D}">
      <dgm:prSet/>
      <dgm:spPr/>
      <dgm:t>
        <a:bodyPr/>
        <a:lstStyle/>
        <a:p>
          <a:endParaRPr lang="en-US"/>
        </a:p>
      </dgm:t>
    </dgm:pt>
    <dgm:pt modelId="{D5621136-F103-4453-B105-F7DFA6D2F3F6}" type="sibTrans" cxnId="{7C1DD874-820E-421C-882A-108977A9761D}">
      <dgm:prSet/>
      <dgm:spPr/>
      <dgm:t>
        <a:bodyPr/>
        <a:lstStyle/>
        <a:p>
          <a:endParaRPr lang="en-US"/>
        </a:p>
      </dgm:t>
    </dgm:pt>
    <dgm:pt modelId="{A193115E-B774-48EB-A140-44C4F3490DB5}">
      <dgm:prSet phldrT="[Text]"/>
      <dgm:spPr/>
      <dgm:t>
        <a:bodyPr/>
        <a:lstStyle/>
        <a:p>
          <a:r>
            <a:rPr lang="hr-HR" dirty="0" smtClean="0"/>
            <a:t>Društvena korist</a:t>
          </a:r>
          <a:endParaRPr lang="en-US" dirty="0"/>
        </a:p>
      </dgm:t>
    </dgm:pt>
    <dgm:pt modelId="{D8087FBF-97E5-4F34-92BC-41AF3862EF81}" type="parTrans" cxnId="{F7CAF526-E94F-47A7-9961-F531017CB979}">
      <dgm:prSet/>
      <dgm:spPr/>
      <dgm:t>
        <a:bodyPr/>
        <a:lstStyle/>
        <a:p>
          <a:endParaRPr lang="en-US"/>
        </a:p>
      </dgm:t>
    </dgm:pt>
    <dgm:pt modelId="{B9169F33-F773-4404-B6DF-BD0B54E985C5}" type="sibTrans" cxnId="{F7CAF526-E94F-47A7-9961-F531017CB979}">
      <dgm:prSet/>
      <dgm:spPr/>
      <dgm:t>
        <a:bodyPr/>
        <a:lstStyle/>
        <a:p>
          <a:endParaRPr lang="en-US"/>
        </a:p>
      </dgm:t>
    </dgm:pt>
    <dgm:pt modelId="{1F615995-7D66-42DF-95BB-544118B1A0F8}">
      <dgm:prSet phldrT="[Text]"/>
      <dgm:spPr/>
      <dgm:t>
        <a:bodyPr/>
        <a:lstStyle/>
        <a:p>
          <a:r>
            <a:rPr lang="hr-HR" dirty="0" smtClean="0"/>
            <a:t>Poticanje konkurencije</a:t>
          </a:r>
          <a:endParaRPr lang="en-US" dirty="0"/>
        </a:p>
      </dgm:t>
    </dgm:pt>
    <dgm:pt modelId="{CA63184E-4E8E-487B-800E-B5E9CC500075}" type="parTrans" cxnId="{698E6525-5BCF-4045-895E-33D54DA47E19}">
      <dgm:prSet/>
      <dgm:spPr/>
      <dgm:t>
        <a:bodyPr/>
        <a:lstStyle/>
        <a:p>
          <a:endParaRPr lang="en-US"/>
        </a:p>
      </dgm:t>
    </dgm:pt>
    <dgm:pt modelId="{85491230-67AB-4C93-8B7C-611EBA7D8243}" type="sibTrans" cxnId="{698E6525-5BCF-4045-895E-33D54DA47E19}">
      <dgm:prSet/>
      <dgm:spPr/>
      <dgm:t>
        <a:bodyPr/>
        <a:lstStyle/>
        <a:p>
          <a:endParaRPr lang="en-US"/>
        </a:p>
      </dgm:t>
    </dgm:pt>
    <dgm:pt modelId="{C4A6CF21-1F53-4FD8-ADEB-CB302320DA62}">
      <dgm:prSet phldrT="[Text]"/>
      <dgm:spPr/>
      <dgm:t>
        <a:bodyPr/>
        <a:lstStyle/>
        <a:p>
          <a:r>
            <a:rPr lang="hr-HR" dirty="0" smtClean="0"/>
            <a:t>Promocija gradonačelnika</a:t>
          </a:r>
          <a:endParaRPr lang="en-US" dirty="0"/>
        </a:p>
      </dgm:t>
    </dgm:pt>
    <dgm:pt modelId="{CD473175-5672-4732-B519-FF2034AC5753}" type="parTrans" cxnId="{73038F4D-81A8-471B-8394-230D60841A2C}">
      <dgm:prSet/>
      <dgm:spPr/>
      <dgm:t>
        <a:bodyPr/>
        <a:lstStyle/>
        <a:p>
          <a:endParaRPr lang="en-US"/>
        </a:p>
      </dgm:t>
    </dgm:pt>
    <dgm:pt modelId="{BF792F85-F887-4B89-B473-1717F6904DCB}" type="sibTrans" cxnId="{73038F4D-81A8-471B-8394-230D60841A2C}">
      <dgm:prSet/>
      <dgm:spPr/>
      <dgm:t>
        <a:bodyPr/>
        <a:lstStyle/>
        <a:p>
          <a:endParaRPr lang="en-US"/>
        </a:p>
      </dgm:t>
    </dgm:pt>
    <dgm:pt modelId="{6963E318-5288-4DBD-BAC2-0BCC692E3438}" type="pres">
      <dgm:prSet presAssocID="{56AA9412-E0FE-47CC-B96C-299E613F6C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C078D7-42F6-468A-A21A-1D488133EBAF}" type="pres">
      <dgm:prSet presAssocID="{9A603143-D088-42B8-86A5-50521D703BB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4CE0B4-74FF-4E28-A972-294FD4EA273D}" type="pres">
      <dgm:prSet presAssocID="{5293BCB4-2B3B-428D-A48A-1F857B80229D}" presName="sibTrans" presStyleCnt="0"/>
      <dgm:spPr/>
    </dgm:pt>
    <dgm:pt modelId="{D991F309-F553-4E34-994E-5DF1B51D96CB}" type="pres">
      <dgm:prSet presAssocID="{716D56D9-1622-45D4-B60F-EA126784B34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139C1-3E33-4DF5-B0B5-FD67D0C8D757}" type="pres">
      <dgm:prSet presAssocID="{2110A285-AF70-4E4E-AC2D-29701D55793F}" presName="sibTrans" presStyleCnt="0"/>
      <dgm:spPr/>
    </dgm:pt>
    <dgm:pt modelId="{47390912-C893-4F65-AECB-B4EBFE6DB270}" type="pres">
      <dgm:prSet presAssocID="{80C4E778-90AC-40E5-9BFB-9D95FEB2560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6DEC9-3411-4F3F-88F9-BC1FC60C22E9}" type="pres">
      <dgm:prSet presAssocID="{D5621136-F103-4453-B105-F7DFA6D2F3F6}" presName="sibTrans" presStyleCnt="0"/>
      <dgm:spPr/>
    </dgm:pt>
    <dgm:pt modelId="{31C6CF95-2994-4AF1-8D88-12BC5695F8BE}" type="pres">
      <dgm:prSet presAssocID="{A193115E-B774-48EB-A140-44C4F3490DB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0CBC5-ED33-4826-86F0-FB3591D3E658}" type="pres">
      <dgm:prSet presAssocID="{B9169F33-F773-4404-B6DF-BD0B54E985C5}" presName="sibTrans" presStyleCnt="0"/>
      <dgm:spPr/>
    </dgm:pt>
    <dgm:pt modelId="{0467AB50-A81B-44D3-A0CC-D296CD69934D}" type="pres">
      <dgm:prSet presAssocID="{1F615995-7D66-42DF-95BB-544118B1A0F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613D18-5B36-494D-9AEB-907C54D895F2}" type="pres">
      <dgm:prSet presAssocID="{85491230-67AB-4C93-8B7C-611EBA7D8243}" presName="sibTrans" presStyleCnt="0"/>
      <dgm:spPr/>
    </dgm:pt>
    <dgm:pt modelId="{6F7F5F8A-C5CD-448A-85F7-9B71FD7092AA}" type="pres">
      <dgm:prSet presAssocID="{C4A6CF21-1F53-4FD8-ADEB-CB302320DA6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038F4D-81A8-471B-8394-230D60841A2C}" srcId="{56AA9412-E0FE-47CC-B96C-299E613F6C34}" destId="{C4A6CF21-1F53-4FD8-ADEB-CB302320DA62}" srcOrd="5" destOrd="0" parTransId="{CD473175-5672-4732-B519-FF2034AC5753}" sibTransId="{BF792F85-F887-4B89-B473-1717F6904DCB}"/>
    <dgm:cxn modelId="{1A272A8C-B048-45A6-BC9D-DC6A6D4DFE7F}" type="presOf" srcId="{716D56D9-1622-45D4-B60F-EA126784B346}" destId="{D991F309-F553-4E34-994E-5DF1B51D96CB}" srcOrd="0" destOrd="0" presId="urn:microsoft.com/office/officeart/2005/8/layout/default"/>
    <dgm:cxn modelId="{5063B4B4-7068-41FB-A9B7-18B3B30830E2}" srcId="{56AA9412-E0FE-47CC-B96C-299E613F6C34}" destId="{9A603143-D088-42B8-86A5-50521D703BBE}" srcOrd="0" destOrd="0" parTransId="{E47A5BEF-73C3-4B53-BFD4-A78964B473C9}" sibTransId="{5293BCB4-2B3B-428D-A48A-1F857B80229D}"/>
    <dgm:cxn modelId="{F3B6245D-E13E-4B8C-93E6-FFA6A44D427A}" type="presOf" srcId="{9A603143-D088-42B8-86A5-50521D703BBE}" destId="{1BC078D7-42F6-468A-A21A-1D488133EBAF}" srcOrd="0" destOrd="0" presId="urn:microsoft.com/office/officeart/2005/8/layout/default"/>
    <dgm:cxn modelId="{7C1DD874-820E-421C-882A-108977A9761D}" srcId="{56AA9412-E0FE-47CC-B96C-299E613F6C34}" destId="{80C4E778-90AC-40E5-9BFB-9D95FEB25602}" srcOrd="2" destOrd="0" parTransId="{3842CE1A-D793-417A-A23F-0310A1E1DAA2}" sibTransId="{D5621136-F103-4453-B105-F7DFA6D2F3F6}"/>
    <dgm:cxn modelId="{F7CAF526-E94F-47A7-9961-F531017CB979}" srcId="{56AA9412-E0FE-47CC-B96C-299E613F6C34}" destId="{A193115E-B774-48EB-A140-44C4F3490DB5}" srcOrd="3" destOrd="0" parTransId="{D8087FBF-97E5-4F34-92BC-41AF3862EF81}" sibTransId="{B9169F33-F773-4404-B6DF-BD0B54E985C5}"/>
    <dgm:cxn modelId="{42E7B498-17BE-4E97-BBFF-AE6150271C4A}" type="presOf" srcId="{1F615995-7D66-42DF-95BB-544118B1A0F8}" destId="{0467AB50-A81B-44D3-A0CC-D296CD69934D}" srcOrd="0" destOrd="0" presId="urn:microsoft.com/office/officeart/2005/8/layout/default"/>
    <dgm:cxn modelId="{FF1033A3-D018-4458-9CCB-C757EAC6A221}" srcId="{56AA9412-E0FE-47CC-B96C-299E613F6C34}" destId="{716D56D9-1622-45D4-B60F-EA126784B346}" srcOrd="1" destOrd="0" parTransId="{3AA07954-EF20-40DB-BC83-FD64CF5A27FC}" sibTransId="{2110A285-AF70-4E4E-AC2D-29701D55793F}"/>
    <dgm:cxn modelId="{893E74CA-FD68-4D3A-88E5-CF926BC71117}" type="presOf" srcId="{A193115E-B774-48EB-A140-44C4F3490DB5}" destId="{31C6CF95-2994-4AF1-8D88-12BC5695F8BE}" srcOrd="0" destOrd="0" presId="urn:microsoft.com/office/officeart/2005/8/layout/default"/>
    <dgm:cxn modelId="{74B48B7D-A331-4818-89B1-C049C2DB24D3}" type="presOf" srcId="{80C4E778-90AC-40E5-9BFB-9D95FEB25602}" destId="{47390912-C893-4F65-AECB-B4EBFE6DB270}" srcOrd="0" destOrd="0" presId="urn:microsoft.com/office/officeart/2005/8/layout/default"/>
    <dgm:cxn modelId="{B1817FEC-3446-4FEA-86CA-47A16504C7DE}" type="presOf" srcId="{C4A6CF21-1F53-4FD8-ADEB-CB302320DA62}" destId="{6F7F5F8A-C5CD-448A-85F7-9B71FD7092AA}" srcOrd="0" destOrd="0" presId="urn:microsoft.com/office/officeart/2005/8/layout/default"/>
    <dgm:cxn modelId="{BAEE3347-C8E1-460F-9DEC-7DA81E7F3C8C}" type="presOf" srcId="{56AA9412-E0FE-47CC-B96C-299E613F6C34}" destId="{6963E318-5288-4DBD-BAC2-0BCC692E3438}" srcOrd="0" destOrd="0" presId="urn:microsoft.com/office/officeart/2005/8/layout/default"/>
    <dgm:cxn modelId="{698E6525-5BCF-4045-895E-33D54DA47E19}" srcId="{56AA9412-E0FE-47CC-B96C-299E613F6C34}" destId="{1F615995-7D66-42DF-95BB-544118B1A0F8}" srcOrd="4" destOrd="0" parTransId="{CA63184E-4E8E-487B-800E-B5E9CC500075}" sibTransId="{85491230-67AB-4C93-8B7C-611EBA7D8243}"/>
    <dgm:cxn modelId="{4C67F0EF-7F4E-47E2-BDAE-E30900849475}" type="presParOf" srcId="{6963E318-5288-4DBD-BAC2-0BCC692E3438}" destId="{1BC078D7-42F6-468A-A21A-1D488133EBAF}" srcOrd="0" destOrd="0" presId="urn:microsoft.com/office/officeart/2005/8/layout/default"/>
    <dgm:cxn modelId="{CAAA8761-9899-4745-AA84-37286E34B1AC}" type="presParOf" srcId="{6963E318-5288-4DBD-BAC2-0BCC692E3438}" destId="{274CE0B4-74FF-4E28-A972-294FD4EA273D}" srcOrd="1" destOrd="0" presId="urn:microsoft.com/office/officeart/2005/8/layout/default"/>
    <dgm:cxn modelId="{C47AF54F-64E1-4179-BEF3-C9A4A27839D4}" type="presParOf" srcId="{6963E318-5288-4DBD-BAC2-0BCC692E3438}" destId="{D991F309-F553-4E34-994E-5DF1B51D96CB}" srcOrd="2" destOrd="0" presId="urn:microsoft.com/office/officeart/2005/8/layout/default"/>
    <dgm:cxn modelId="{C7B79392-EEBB-429E-89E2-F6B4B5B8DF72}" type="presParOf" srcId="{6963E318-5288-4DBD-BAC2-0BCC692E3438}" destId="{1C0139C1-3E33-4DF5-B0B5-FD67D0C8D757}" srcOrd="3" destOrd="0" presId="urn:microsoft.com/office/officeart/2005/8/layout/default"/>
    <dgm:cxn modelId="{9B0B441F-F2D9-45A9-A5D7-5AE09B4FE3E5}" type="presParOf" srcId="{6963E318-5288-4DBD-BAC2-0BCC692E3438}" destId="{47390912-C893-4F65-AECB-B4EBFE6DB270}" srcOrd="4" destOrd="0" presId="urn:microsoft.com/office/officeart/2005/8/layout/default"/>
    <dgm:cxn modelId="{9F7AF39D-2F76-4CF1-B815-C7B96E8D7B31}" type="presParOf" srcId="{6963E318-5288-4DBD-BAC2-0BCC692E3438}" destId="{5016DEC9-3411-4F3F-88F9-BC1FC60C22E9}" srcOrd="5" destOrd="0" presId="urn:microsoft.com/office/officeart/2005/8/layout/default"/>
    <dgm:cxn modelId="{8BE9ADB8-55A0-4419-A327-85D460CE6E09}" type="presParOf" srcId="{6963E318-5288-4DBD-BAC2-0BCC692E3438}" destId="{31C6CF95-2994-4AF1-8D88-12BC5695F8BE}" srcOrd="6" destOrd="0" presId="urn:microsoft.com/office/officeart/2005/8/layout/default"/>
    <dgm:cxn modelId="{B9EAABF8-EE0E-4642-93A2-477B9D1A76CF}" type="presParOf" srcId="{6963E318-5288-4DBD-BAC2-0BCC692E3438}" destId="{5760CBC5-ED33-4826-86F0-FB3591D3E658}" srcOrd="7" destOrd="0" presId="urn:microsoft.com/office/officeart/2005/8/layout/default"/>
    <dgm:cxn modelId="{6BA9102E-3EB4-4926-B515-E90FAB84EE4B}" type="presParOf" srcId="{6963E318-5288-4DBD-BAC2-0BCC692E3438}" destId="{0467AB50-A81B-44D3-A0CC-D296CD69934D}" srcOrd="8" destOrd="0" presId="urn:microsoft.com/office/officeart/2005/8/layout/default"/>
    <dgm:cxn modelId="{2A094C30-6F5E-44E1-9ACA-BFEB233980E9}" type="presParOf" srcId="{6963E318-5288-4DBD-BAC2-0BCC692E3438}" destId="{44613D18-5B36-494D-9AEB-907C54D895F2}" srcOrd="9" destOrd="0" presId="urn:microsoft.com/office/officeart/2005/8/layout/default"/>
    <dgm:cxn modelId="{251C71B6-1458-446B-B18C-E804CF78D021}" type="presParOf" srcId="{6963E318-5288-4DBD-BAC2-0BCC692E3438}" destId="{6F7F5F8A-C5CD-448A-85F7-9B71FD7092A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571858-E8D8-4AF9-88D9-29F590A1705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9CEB90-1404-455B-8594-AF0804768789}">
      <dgm:prSet phldrT="[Text]"/>
      <dgm:spPr/>
      <dgm:t>
        <a:bodyPr/>
        <a:lstStyle/>
        <a:p>
          <a:r>
            <a:rPr lang="hr-HR" dirty="0" smtClean="0"/>
            <a:t>Mali grad</a:t>
          </a:r>
          <a:endParaRPr lang="en-US" dirty="0"/>
        </a:p>
      </dgm:t>
    </dgm:pt>
    <dgm:pt modelId="{3A9E1C24-653C-4A6D-B0E9-B7F43F417144}" type="parTrans" cxnId="{730D6299-41E4-4388-8EB8-CB6D760C735E}">
      <dgm:prSet/>
      <dgm:spPr/>
      <dgm:t>
        <a:bodyPr/>
        <a:lstStyle/>
        <a:p>
          <a:endParaRPr lang="en-US"/>
        </a:p>
      </dgm:t>
    </dgm:pt>
    <dgm:pt modelId="{F763D45E-C8BA-4A50-BCCB-ECFAC915F9FA}" type="sibTrans" cxnId="{730D6299-41E4-4388-8EB8-CB6D760C735E}">
      <dgm:prSet/>
      <dgm:spPr/>
      <dgm:t>
        <a:bodyPr/>
        <a:lstStyle/>
        <a:p>
          <a:endParaRPr lang="en-US"/>
        </a:p>
      </dgm:t>
    </dgm:pt>
    <dgm:pt modelId="{2FF51DE5-6161-41CC-AB0F-F58FD225D2DD}">
      <dgm:prSet phldrT="[Text]"/>
      <dgm:spPr/>
      <dgm:t>
        <a:bodyPr/>
        <a:lstStyle/>
        <a:p>
          <a:r>
            <a:rPr lang="hr-HR" dirty="0" smtClean="0"/>
            <a:t>Grad srednje veličine</a:t>
          </a:r>
          <a:endParaRPr lang="en-US" dirty="0"/>
        </a:p>
      </dgm:t>
    </dgm:pt>
    <dgm:pt modelId="{891374ED-5A7B-4659-B8CC-08852EECA77B}" type="parTrans" cxnId="{2A872B4A-4589-4212-A3C1-784BEEDDBE50}">
      <dgm:prSet/>
      <dgm:spPr/>
      <dgm:t>
        <a:bodyPr/>
        <a:lstStyle/>
        <a:p>
          <a:endParaRPr lang="en-US"/>
        </a:p>
      </dgm:t>
    </dgm:pt>
    <dgm:pt modelId="{9B06415F-73ED-4352-8F91-26A9A5C68F3D}" type="sibTrans" cxnId="{2A872B4A-4589-4212-A3C1-784BEEDDBE50}">
      <dgm:prSet/>
      <dgm:spPr/>
      <dgm:t>
        <a:bodyPr/>
        <a:lstStyle/>
        <a:p>
          <a:endParaRPr lang="en-US"/>
        </a:p>
      </dgm:t>
    </dgm:pt>
    <dgm:pt modelId="{94B00A6B-4ED7-428B-BEA3-320F62546AAE}">
      <dgm:prSet phldrT="[Text]"/>
      <dgm:spPr/>
      <dgm:t>
        <a:bodyPr/>
        <a:lstStyle/>
        <a:p>
          <a:r>
            <a:rPr lang="hr-HR" dirty="0" smtClean="0"/>
            <a:t>Veliki grad</a:t>
          </a:r>
          <a:endParaRPr lang="en-US" dirty="0"/>
        </a:p>
      </dgm:t>
    </dgm:pt>
    <dgm:pt modelId="{A8521E8A-1467-4BFB-BDA8-7B7869FE9941}" type="sibTrans" cxnId="{093D9EC7-040F-49CE-B249-9A92E1E894C0}">
      <dgm:prSet/>
      <dgm:spPr/>
      <dgm:t>
        <a:bodyPr/>
        <a:lstStyle/>
        <a:p>
          <a:endParaRPr lang="en-US"/>
        </a:p>
      </dgm:t>
    </dgm:pt>
    <dgm:pt modelId="{DD16ED3B-46DD-488A-AA3D-6AECF613F0FB}" type="parTrans" cxnId="{093D9EC7-040F-49CE-B249-9A92E1E894C0}">
      <dgm:prSet/>
      <dgm:spPr/>
      <dgm:t>
        <a:bodyPr/>
        <a:lstStyle/>
        <a:p>
          <a:endParaRPr lang="en-US"/>
        </a:p>
      </dgm:t>
    </dgm:pt>
    <dgm:pt modelId="{D20804F3-CD47-405A-ACBF-D05A4B1458A4}" type="pres">
      <dgm:prSet presAssocID="{28571858-E8D8-4AF9-88D9-29F590A170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AD823-E44A-49DB-8D26-1A215ACD9F45}" type="pres">
      <dgm:prSet presAssocID="{EC9CEB90-1404-455B-8594-AF08047687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F78B0-8021-4995-8454-ABF57E468815}" type="pres">
      <dgm:prSet presAssocID="{F763D45E-C8BA-4A50-BCCB-ECFAC915F9FA}" presName="sibTrans" presStyleCnt="0"/>
      <dgm:spPr/>
      <dgm:t>
        <a:bodyPr/>
        <a:lstStyle/>
        <a:p>
          <a:endParaRPr lang="en-US"/>
        </a:p>
      </dgm:t>
    </dgm:pt>
    <dgm:pt modelId="{F03745A4-C263-4BBC-B91F-7BF0C76F7297}" type="pres">
      <dgm:prSet presAssocID="{2FF51DE5-6161-41CC-AB0F-F58FD225D2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F22A5-D02A-4425-BE08-0431D0B2C45B}" type="pres">
      <dgm:prSet presAssocID="{9B06415F-73ED-4352-8F91-26A9A5C68F3D}" presName="sibTrans" presStyleCnt="0"/>
      <dgm:spPr/>
      <dgm:t>
        <a:bodyPr/>
        <a:lstStyle/>
        <a:p>
          <a:endParaRPr lang="en-US"/>
        </a:p>
      </dgm:t>
    </dgm:pt>
    <dgm:pt modelId="{64496B16-2723-42C0-A17A-61CF61B5C2FA}" type="pres">
      <dgm:prSet presAssocID="{94B00A6B-4ED7-428B-BEA3-320F62546AA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9F9865-D115-4948-A769-81805AA1B211}" type="presOf" srcId="{94B00A6B-4ED7-428B-BEA3-320F62546AAE}" destId="{64496B16-2723-42C0-A17A-61CF61B5C2FA}" srcOrd="0" destOrd="0" presId="urn:microsoft.com/office/officeart/2005/8/layout/default"/>
    <dgm:cxn modelId="{093D9EC7-040F-49CE-B249-9A92E1E894C0}" srcId="{28571858-E8D8-4AF9-88D9-29F590A1705D}" destId="{94B00A6B-4ED7-428B-BEA3-320F62546AAE}" srcOrd="2" destOrd="0" parTransId="{DD16ED3B-46DD-488A-AA3D-6AECF613F0FB}" sibTransId="{A8521E8A-1467-4BFB-BDA8-7B7869FE9941}"/>
    <dgm:cxn modelId="{2A872B4A-4589-4212-A3C1-784BEEDDBE50}" srcId="{28571858-E8D8-4AF9-88D9-29F590A1705D}" destId="{2FF51DE5-6161-41CC-AB0F-F58FD225D2DD}" srcOrd="1" destOrd="0" parTransId="{891374ED-5A7B-4659-B8CC-08852EECA77B}" sibTransId="{9B06415F-73ED-4352-8F91-26A9A5C68F3D}"/>
    <dgm:cxn modelId="{4E03A9F6-27E7-46D8-9D29-ED74CC00DB15}" type="presOf" srcId="{28571858-E8D8-4AF9-88D9-29F590A1705D}" destId="{D20804F3-CD47-405A-ACBF-D05A4B1458A4}" srcOrd="0" destOrd="0" presId="urn:microsoft.com/office/officeart/2005/8/layout/default"/>
    <dgm:cxn modelId="{730D6299-41E4-4388-8EB8-CB6D760C735E}" srcId="{28571858-E8D8-4AF9-88D9-29F590A1705D}" destId="{EC9CEB90-1404-455B-8594-AF0804768789}" srcOrd="0" destOrd="0" parTransId="{3A9E1C24-653C-4A6D-B0E9-B7F43F417144}" sibTransId="{F763D45E-C8BA-4A50-BCCB-ECFAC915F9FA}"/>
    <dgm:cxn modelId="{C7FCE245-A0C5-48B9-BAA0-8E78DCF6EA69}" type="presOf" srcId="{EC9CEB90-1404-455B-8594-AF0804768789}" destId="{855AD823-E44A-49DB-8D26-1A215ACD9F45}" srcOrd="0" destOrd="0" presId="urn:microsoft.com/office/officeart/2005/8/layout/default"/>
    <dgm:cxn modelId="{D61E17D8-1450-4E27-9493-6BC83BCCB898}" type="presOf" srcId="{2FF51DE5-6161-41CC-AB0F-F58FD225D2DD}" destId="{F03745A4-C263-4BBC-B91F-7BF0C76F7297}" srcOrd="0" destOrd="0" presId="urn:microsoft.com/office/officeart/2005/8/layout/default"/>
    <dgm:cxn modelId="{BEAF9F39-E86E-4197-92E5-6A0AD00B5E4C}" type="presParOf" srcId="{D20804F3-CD47-405A-ACBF-D05A4B1458A4}" destId="{855AD823-E44A-49DB-8D26-1A215ACD9F45}" srcOrd="0" destOrd="0" presId="urn:microsoft.com/office/officeart/2005/8/layout/default"/>
    <dgm:cxn modelId="{72DE4231-EF71-4CF5-AB48-A20943A12E32}" type="presParOf" srcId="{D20804F3-CD47-405A-ACBF-D05A4B1458A4}" destId="{57EF78B0-8021-4995-8454-ABF57E468815}" srcOrd="1" destOrd="0" presId="urn:microsoft.com/office/officeart/2005/8/layout/default"/>
    <dgm:cxn modelId="{1558A3D1-FDB7-45E5-A4D5-DC6587DACBCC}" type="presParOf" srcId="{D20804F3-CD47-405A-ACBF-D05A4B1458A4}" destId="{F03745A4-C263-4BBC-B91F-7BF0C76F7297}" srcOrd="2" destOrd="0" presId="urn:microsoft.com/office/officeart/2005/8/layout/default"/>
    <dgm:cxn modelId="{90C67D21-28CE-487D-97FB-3A13BCF36065}" type="presParOf" srcId="{D20804F3-CD47-405A-ACBF-D05A4B1458A4}" destId="{369F22A5-D02A-4425-BE08-0431D0B2C45B}" srcOrd="3" destOrd="0" presId="urn:microsoft.com/office/officeart/2005/8/layout/default"/>
    <dgm:cxn modelId="{0BC6B0B0-CCCC-40E3-A755-E210DC20EAB3}" type="presParOf" srcId="{D20804F3-CD47-405A-ACBF-D05A4B1458A4}" destId="{64496B16-2723-42C0-A17A-61CF61B5C2F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571858-E8D8-4AF9-88D9-29F590A1705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9CEB90-1404-455B-8594-AF0804768789}">
      <dgm:prSet phldrT="[Text]"/>
      <dgm:spPr/>
      <dgm:t>
        <a:bodyPr/>
        <a:lstStyle/>
        <a:p>
          <a:r>
            <a:rPr lang="hr-HR" dirty="0" smtClean="0"/>
            <a:t>Jednostavne i kratke informacije</a:t>
          </a:r>
          <a:endParaRPr lang="en-US" dirty="0"/>
        </a:p>
      </dgm:t>
    </dgm:pt>
    <dgm:pt modelId="{3A9E1C24-653C-4A6D-B0E9-B7F43F417144}" type="parTrans" cxnId="{730D6299-41E4-4388-8EB8-CB6D760C735E}">
      <dgm:prSet/>
      <dgm:spPr/>
      <dgm:t>
        <a:bodyPr/>
        <a:lstStyle/>
        <a:p>
          <a:endParaRPr lang="en-US"/>
        </a:p>
      </dgm:t>
    </dgm:pt>
    <dgm:pt modelId="{F763D45E-C8BA-4A50-BCCB-ECFAC915F9FA}" type="sibTrans" cxnId="{730D6299-41E4-4388-8EB8-CB6D760C735E}">
      <dgm:prSet/>
      <dgm:spPr/>
      <dgm:t>
        <a:bodyPr/>
        <a:lstStyle/>
        <a:p>
          <a:endParaRPr lang="en-US"/>
        </a:p>
      </dgm:t>
    </dgm:pt>
    <dgm:pt modelId="{2FF51DE5-6161-41CC-AB0F-F58FD225D2DD}">
      <dgm:prSet phldrT="[Text]"/>
      <dgm:spPr/>
      <dgm:t>
        <a:bodyPr/>
        <a:lstStyle/>
        <a:p>
          <a:r>
            <a:rPr lang="hr-HR" dirty="0" smtClean="0"/>
            <a:t>Komunikacija galerijama i brojkama</a:t>
          </a:r>
          <a:endParaRPr lang="en-US" dirty="0"/>
        </a:p>
      </dgm:t>
    </dgm:pt>
    <dgm:pt modelId="{891374ED-5A7B-4659-B8CC-08852EECA77B}" type="parTrans" cxnId="{2A872B4A-4589-4212-A3C1-784BEEDDBE50}">
      <dgm:prSet/>
      <dgm:spPr/>
      <dgm:t>
        <a:bodyPr/>
        <a:lstStyle/>
        <a:p>
          <a:endParaRPr lang="en-US"/>
        </a:p>
      </dgm:t>
    </dgm:pt>
    <dgm:pt modelId="{9B06415F-73ED-4352-8F91-26A9A5C68F3D}" type="sibTrans" cxnId="{2A872B4A-4589-4212-A3C1-784BEEDDBE50}">
      <dgm:prSet/>
      <dgm:spPr/>
      <dgm:t>
        <a:bodyPr/>
        <a:lstStyle/>
        <a:p>
          <a:endParaRPr lang="en-US"/>
        </a:p>
      </dgm:t>
    </dgm:pt>
    <dgm:pt modelId="{94B00A6B-4ED7-428B-BEA3-320F62546AAE}">
      <dgm:prSet phldrT="[Text]"/>
      <dgm:spPr/>
      <dgm:t>
        <a:bodyPr/>
        <a:lstStyle/>
        <a:p>
          <a:r>
            <a:rPr lang="hr-HR" dirty="0" smtClean="0"/>
            <a:t>Top priče – informacije koje moderni čitatelji lakše upijaju</a:t>
          </a:r>
          <a:endParaRPr lang="en-US" dirty="0"/>
        </a:p>
      </dgm:t>
    </dgm:pt>
    <dgm:pt modelId="{A8521E8A-1467-4BFB-BDA8-7B7869FE9941}" type="sibTrans" cxnId="{093D9EC7-040F-49CE-B249-9A92E1E894C0}">
      <dgm:prSet/>
      <dgm:spPr/>
      <dgm:t>
        <a:bodyPr/>
        <a:lstStyle/>
        <a:p>
          <a:endParaRPr lang="en-US"/>
        </a:p>
      </dgm:t>
    </dgm:pt>
    <dgm:pt modelId="{DD16ED3B-46DD-488A-AA3D-6AECF613F0FB}" type="parTrans" cxnId="{093D9EC7-040F-49CE-B249-9A92E1E894C0}">
      <dgm:prSet/>
      <dgm:spPr/>
      <dgm:t>
        <a:bodyPr/>
        <a:lstStyle/>
        <a:p>
          <a:endParaRPr lang="en-US"/>
        </a:p>
      </dgm:t>
    </dgm:pt>
    <dgm:pt modelId="{F28437B7-35BE-487C-A7D4-30B5B5427173}">
      <dgm:prSet phldrT="[Text]"/>
      <dgm:spPr/>
      <dgm:t>
        <a:bodyPr/>
        <a:lstStyle/>
        <a:p>
          <a:r>
            <a:rPr lang="hr-HR" dirty="0" smtClean="0"/>
            <a:t>Jaka prisutnost na </a:t>
          </a:r>
          <a:r>
            <a:rPr lang="hr-HR" dirty="0" err="1" smtClean="0"/>
            <a:t>društevnim</a:t>
          </a:r>
          <a:r>
            <a:rPr lang="hr-HR" dirty="0" smtClean="0"/>
            <a:t> mrežama</a:t>
          </a:r>
          <a:endParaRPr lang="en-US" dirty="0"/>
        </a:p>
      </dgm:t>
    </dgm:pt>
    <dgm:pt modelId="{6C08B5FB-5BD3-4535-B356-19570A960A29}" type="parTrans" cxnId="{78E2B198-4A78-48A9-82AA-D596C77DDFFB}">
      <dgm:prSet/>
      <dgm:spPr/>
      <dgm:t>
        <a:bodyPr/>
        <a:lstStyle/>
        <a:p>
          <a:endParaRPr lang="en-US"/>
        </a:p>
      </dgm:t>
    </dgm:pt>
    <dgm:pt modelId="{FA0946F5-B147-4426-B633-B62DBA7E8887}" type="sibTrans" cxnId="{78E2B198-4A78-48A9-82AA-D596C77DDFFB}">
      <dgm:prSet/>
      <dgm:spPr/>
      <dgm:t>
        <a:bodyPr/>
        <a:lstStyle/>
        <a:p>
          <a:endParaRPr lang="en-US"/>
        </a:p>
      </dgm:t>
    </dgm:pt>
    <dgm:pt modelId="{D20804F3-CD47-405A-ACBF-D05A4B1458A4}" type="pres">
      <dgm:prSet presAssocID="{28571858-E8D8-4AF9-88D9-29F590A170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AD823-E44A-49DB-8D26-1A215ACD9F45}" type="pres">
      <dgm:prSet presAssocID="{EC9CEB90-1404-455B-8594-AF08047687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F78B0-8021-4995-8454-ABF57E468815}" type="pres">
      <dgm:prSet presAssocID="{F763D45E-C8BA-4A50-BCCB-ECFAC915F9FA}" presName="sibTrans" presStyleCnt="0"/>
      <dgm:spPr/>
      <dgm:t>
        <a:bodyPr/>
        <a:lstStyle/>
        <a:p>
          <a:endParaRPr lang="en-US"/>
        </a:p>
      </dgm:t>
    </dgm:pt>
    <dgm:pt modelId="{F03745A4-C263-4BBC-B91F-7BF0C76F7297}" type="pres">
      <dgm:prSet presAssocID="{2FF51DE5-6161-41CC-AB0F-F58FD225D2D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F22A5-D02A-4425-BE08-0431D0B2C45B}" type="pres">
      <dgm:prSet presAssocID="{9B06415F-73ED-4352-8F91-26A9A5C68F3D}" presName="sibTrans" presStyleCnt="0"/>
      <dgm:spPr/>
      <dgm:t>
        <a:bodyPr/>
        <a:lstStyle/>
        <a:p>
          <a:endParaRPr lang="en-US"/>
        </a:p>
      </dgm:t>
    </dgm:pt>
    <dgm:pt modelId="{64496B16-2723-42C0-A17A-61CF61B5C2FA}" type="pres">
      <dgm:prSet presAssocID="{94B00A6B-4ED7-428B-BEA3-320F62546A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C2C26-A3C6-4373-8AEF-7FD23E9194E0}" type="pres">
      <dgm:prSet presAssocID="{A8521E8A-1467-4BFB-BDA8-7B7869FE9941}" presName="sibTrans" presStyleCnt="0"/>
      <dgm:spPr/>
    </dgm:pt>
    <dgm:pt modelId="{6A1D6C42-5D97-494D-B405-B5A257CB0EEA}" type="pres">
      <dgm:prSet presAssocID="{F28437B7-35BE-487C-A7D4-30B5B54271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B7C3C8-9E4B-4F42-81FA-56BF020C91CD}" type="presOf" srcId="{28571858-E8D8-4AF9-88D9-29F590A1705D}" destId="{D20804F3-CD47-405A-ACBF-D05A4B1458A4}" srcOrd="0" destOrd="0" presId="urn:microsoft.com/office/officeart/2005/8/layout/default"/>
    <dgm:cxn modelId="{2868F1BD-CE33-4F7E-9E12-A562A4A8781A}" type="presOf" srcId="{F28437B7-35BE-487C-A7D4-30B5B5427173}" destId="{6A1D6C42-5D97-494D-B405-B5A257CB0EEA}" srcOrd="0" destOrd="0" presId="urn:microsoft.com/office/officeart/2005/8/layout/default"/>
    <dgm:cxn modelId="{D8652E3D-9378-48B8-A527-09CB7AA8CC65}" type="presOf" srcId="{94B00A6B-4ED7-428B-BEA3-320F62546AAE}" destId="{64496B16-2723-42C0-A17A-61CF61B5C2FA}" srcOrd="0" destOrd="0" presId="urn:microsoft.com/office/officeart/2005/8/layout/default"/>
    <dgm:cxn modelId="{78E2B198-4A78-48A9-82AA-D596C77DDFFB}" srcId="{28571858-E8D8-4AF9-88D9-29F590A1705D}" destId="{F28437B7-35BE-487C-A7D4-30B5B5427173}" srcOrd="3" destOrd="0" parTransId="{6C08B5FB-5BD3-4535-B356-19570A960A29}" sibTransId="{FA0946F5-B147-4426-B633-B62DBA7E8887}"/>
    <dgm:cxn modelId="{093D9EC7-040F-49CE-B249-9A92E1E894C0}" srcId="{28571858-E8D8-4AF9-88D9-29F590A1705D}" destId="{94B00A6B-4ED7-428B-BEA3-320F62546AAE}" srcOrd="2" destOrd="0" parTransId="{DD16ED3B-46DD-488A-AA3D-6AECF613F0FB}" sibTransId="{A8521E8A-1467-4BFB-BDA8-7B7869FE9941}"/>
    <dgm:cxn modelId="{2A872B4A-4589-4212-A3C1-784BEEDDBE50}" srcId="{28571858-E8D8-4AF9-88D9-29F590A1705D}" destId="{2FF51DE5-6161-41CC-AB0F-F58FD225D2DD}" srcOrd="1" destOrd="0" parTransId="{891374ED-5A7B-4659-B8CC-08852EECA77B}" sibTransId="{9B06415F-73ED-4352-8F91-26A9A5C68F3D}"/>
    <dgm:cxn modelId="{6E4A2683-A959-4345-A517-61E81CCE754B}" type="presOf" srcId="{EC9CEB90-1404-455B-8594-AF0804768789}" destId="{855AD823-E44A-49DB-8D26-1A215ACD9F45}" srcOrd="0" destOrd="0" presId="urn:microsoft.com/office/officeart/2005/8/layout/default"/>
    <dgm:cxn modelId="{08E19107-A390-4358-AE66-551BC4611EC3}" type="presOf" srcId="{2FF51DE5-6161-41CC-AB0F-F58FD225D2DD}" destId="{F03745A4-C263-4BBC-B91F-7BF0C76F7297}" srcOrd="0" destOrd="0" presId="urn:microsoft.com/office/officeart/2005/8/layout/default"/>
    <dgm:cxn modelId="{730D6299-41E4-4388-8EB8-CB6D760C735E}" srcId="{28571858-E8D8-4AF9-88D9-29F590A1705D}" destId="{EC9CEB90-1404-455B-8594-AF0804768789}" srcOrd="0" destOrd="0" parTransId="{3A9E1C24-653C-4A6D-B0E9-B7F43F417144}" sibTransId="{F763D45E-C8BA-4A50-BCCB-ECFAC915F9FA}"/>
    <dgm:cxn modelId="{EE966C33-36E8-4236-B0D3-178E268B801D}" type="presParOf" srcId="{D20804F3-CD47-405A-ACBF-D05A4B1458A4}" destId="{855AD823-E44A-49DB-8D26-1A215ACD9F45}" srcOrd="0" destOrd="0" presId="urn:microsoft.com/office/officeart/2005/8/layout/default"/>
    <dgm:cxn modelId="{10FF7759-54D3-47B6-B5EB-927A843D347D}" type="presParOf" srcId="{D20804F3-CD47-405A-ACBF-D05A4B1458A4}" destId="{57EF78B0-8021-4995-8454-ABF57E468815}" srcOrd="1" destOrd="0" presId="urn:microsoft.com/office/officeart/2005/8/layout/default"/>
    <dgm:cxn modelId="{1C96538F-4BB3-45EA-A6DC-219E100A9E1B}" type="presParOf" srcId="{D20804F3-CD47-405A-ACBF-D05A4B1458A4}" destId="{F03745A4-C263-4BBC-B91F-7BF0C76F7297}" srcOrd="2" destOrd="0" presId="urn:microsoft.com/office/officeart/2005/8/layout/default"/>
    <dgm:cxn modelId="{99D79551-8ABD-4487-AE32-C95AE9D054B0}" type="presParOf" srcId="{D20804F3-CD47-405A-ACBF-D05A4B1458A4}" destId="{369F22A5-D02A-4425-BE08-0431D0B2C45B}" srcOrd="3" destOrd="0" presId="urn:microsoft.com/office/officeart/2005/8/layout/default"/>
    <dgm:cxn modelId="{0B84351F-1249-4EB1-A4CA-C733C624B98B}" type="presParOf" srcId="{D20804F3-CD47-405A-ACBF-D05A4B1458A4}" destId="{64496B16-2723-42C0-A17A-61CF61B5C2FA}" srcOrd="4" destOrd="0" presId="urn:microsoft.com/office/officeart/2005/8/layout/default"/>
    <dgm:cxn modelId="{3B9122E4-AD0C-481E-96B1-5CBE8E44FC95}" type="presParOf" srcId="{D20804F3-CD47-405A-ACBF-D05A4B1458A4}" destId="{882C2C26-A3C6-4373-8AEF-7FD23E9194E0}" srcOrd="5" destOrd="0" presId="urn:microsoft.com/office/officeart/2005/8/layout/default"/>
    <dgm:cxn modelId="{0CE29697-4479-4E23-B1DB-BEF3260FC3B0}" type="presParOf" srcId="{D20804F3-CD47-405A-ACBF-D05A4B1458A4}" destId="{6A1D6C42-5D97-494D-B405-B5A257CB0EE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AD823-E44A-49DB-8D26-1A215ACD9F45}">
      <dsp:nvSpPr>
        <dsp:cNvPr id="0" name=""/>
        <dsp:cNvSpPr/>
      </dsp:nvSpPr>
      <dsp:spPr>
        <a:xfrm>
          <a:off x="495" y="457374"/>
          <a:ext cx="1933342" cy="11600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Mali grad</a:t>
          </a:r>
          <a:endParaRPr lang="en-US" sz="2600" kern="1200" dirty="0"/>
        </a:p>
      </dsp:txBody>
      <dsp:txXfrm>
        <a:off x="495" y="457374"/>
        <a:ext cx="1933342" cy="1160005"/>
      </dsp:txXfrm>
    </dsp:sp>
    <dsp:sp modelId="{F03745A4-C263-4BBC-B91F-7BF0C76F7297}">
      <dsp:nvSpPr>
        <dsp:cNvPr id="0" name=""/>
        <dsp:cNvSpPr/>
      </dsp:nvSpPr>
      <dsp:spPr>
        <a:xfrm>
          <a:off x="2127172" y="457374"/>
          <a:ext cx="1933342" cy="1160005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Grad srednje veličine</a:t>
          </a:r>
          <a:endParaRPr lang="en-US" sz="2600" kern="1200" dirty="0"/>
        </a:p>
      </dsp:txBody>
      <dsp:txXfrm>
        <a:off x="2127172" y="457374"/>
        <a:ext cx="1933342" cy="1160005"/>
      </dsp:txXfrm>
    </dsp:sp>
    <dsp:sp modelId="{64496B16-2723-42C0-A17A-61CF61B5C2FA}">
      <dsp:nvSpPr>
        <dsp:cNvPr id="0" name=""/>
        <dsp:cNvSpPr/>
      </dsp:nvSpPr>
      <dsp:spPr>
        <a:xfrm>
          <a:off x="1063833" y="1810714"/>
          <a:ext cx="1933342" cy="1160005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Veliki grad</a:t>
          </a:r>
          <a:endParaRPr lang="en-US" sz="2600" kern="1200" dirty="0"/>
        </a:p>
      </dsp:txBody>
      <dsp:txXfrm>
        <a:off x="1063833" y="1810714"/>
        <a:ext cx="1933342" cy="1160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AD823-E44A-49DB-8D26-1A215ACD9F45}">
      <dsp:nvSpPr>
        <dsp:cNvPr id="0" name=""/>
        <dsp:cNvSpPr/>
      </dsp:nvSpPr>
      <dsp:spPr>
        <a:xfrm>
          <a:off x="626" y="287208"/>
          <a:ext cx="2443351" cy="14660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Jednostavne i kratke informacije</a:t>
          </a:r>
          <a:endParaRPr lang="en-US" sz="2300" kern="1200" dirty="0"/>
        </a:p>
      </dsp:txBody>
      <dsp:txXfrm>
        <a:off x="626" y="287208"/>
        <a:ext cx="2443351" cy="1466010"/>
      </dsp:txXfrm>
    </dsp:sp>
    <dsp:sp modelId="{F03745A4-C263-4BBC-B91F-7BF0C76F7297}">
      <dsp:nvSpPr>
        <dsp:cNvPr id="0" name=""/>
        <dsp:cNvSpPr/>
      </dsp:nvSpPr>
      <dsp:spPr>
        <a:xfrm>
          <a:off x="2688313" y="287208"/>
          <a:ext cx="2443351" cy="1466010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Komunikacija galerijama i brojkama</a:t>
          </a:r>
          <a:endParaRPr lang="en-US" sz="2300" kern="1200" dirty="0"/>
        </a:p>
      </dsp:txBody>
      <dsp:txXfrm>
        <a:off x="2688313" y="287208"/>
        <a:ext cx="2443351" cy="1466010"/>
      </dsp:txXfrm>
    </dsp:sp>
    <dsp:sp modelId="{64496B16-2723-42C0-A17A-61CF61B5C2FA}">
      <dsp:nvSpPr>
        <dsp:cNvPr id="0" name=""/>
        <dsp:cNvSpPr/>
      </dsp:nvSpPr>
      <dsp:spPr>
        <a:xfrm>
          <a:off x="626" y="1997554"/>
          <a:ext cx="2443351" cy="1466010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Top priče – informacije koje moderni čitatelji lakše upijaju</a:t>
          </a:r>
          <a:endParaRPr lang="en-US" sz="2300" kern="1200" dirty="0"/>
        </a:p>
      </dsp:txBody>
      <dsp:txXfrm>
        <a:off x="626" y="1997554"/>
        <a:ext cx="2443351" cy="1466010"/>
      </dsp:txXfrm>
    </dsp:sp>
    <dsp:sp modelId="{6A1D6C42-5D97-494D-B405-B5A257CB0EEA}">
      <dsp:nvSpPr>
        <dsp:cNvPr id="0" name=""/>
        <dsp:cNvSpPr/>
      </dsp:nvSpPr>
      <dsp:spPr>
        <a:xfrm>
          <a:off x="2688313" y="1997554"/>
          <a:ext cx="2443351" cy="146601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Jaka prisutnost na </a:t>
          </a:r>
          <a:r>
            <a:rPr lang="hr-HR" sz="2300" kern="1200" dirty="0" err="1" smtClean="0"/>
            <a:t>društevnim</a:t>
          </a:r>
          <a:r>
            <a:rPr lang="hr-HR" sz="2300" kern="1200" dirty="0" smtClean="0"/>
            <a:t> mrežama</a:t>
          </a:r>
          <a:endParaRPr lang="en-US" sz="2300" kern="1200" dirty="0"/>
        </a:p>
      </dsp:txBody>
      <dsp:txXfrm>
        <a:off x="2688313" y="1997554"/>
        <a:ext cx="2443351" cy="146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9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9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7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805A-63B4-41AF-956A-DB05DB5BFBE1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09937-3FE0-4A5A-B7F5-7394396A7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6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hyperlink" Target="http://vijesti.hrt.hr/330126/zeljko-lackovic-gradonacelnik-koji-vodi-politiku-cistih-ruku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7wIVx6KFPw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B050"/>
                </a:solidFill>
              </a:rPr>
              <a:t>Gradonačelnik.hr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5799"/>
            <a:ext cx="9144000" cy="1655762"/>
          </a:xfrm>
        </p:spPr>
        <p:txBody>
          <a:bodyPr>
            <a:normAutofit/>
          </a:bodyPr>
          <a:lstStyle/>
          <a:p>
            <a:r>
              <a:rPr lang="hr-HR" sz="4000" i="1" dirty="0" smtClean="0">
                <a:solidFill>
                  <a:schemeClr val="tx2"/>
                </a:solidFill>
              </a:rPr>
              <a:t>Pravo lice lokalne politike</a:t>
            </a:r>
            <a:endParaRPr lang="en-US" sz="4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smtClean="0">
                <a:solidFill>
                  <a:schemeClr val="tx2"/>
                </a:solidFill>
              </a:rPr>
              <a:t>Top 10 najboljih</a:t>
            </a:r>
            <a:endParaRPr lang="en-US" dirty="0"/>
          </a:p>
        </p:txBody>
      </p:sp>
      <p:sp>
        <p:nvSpPr>
          <p:cNvPr id="5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2017901"/>
            <a:ext cx="5860091" cy="2231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08"/>
          <a:stretch/>
        </p:blipFill>
        <p:spPr>
          <a:xfrm>
            <a:off x="5879540" y="2017901"/>
            <a:ext cx="5940425" cy="2231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2" b="5882"/>
          <a:stretch/>
        </p:blipFill>
        <p:spPr>
          <a:xfrm>
            <a:off x="509681" y="4249272"/>
            <a:ext cx="5783902" cy="1721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88" y="4249271"/>
            <a:ext cx="6155856" cy="21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allery.mailchimp.com/133b3146215eda5065776e2f4/images/6f08cf9d-dd9e-4abe-aef0-63717126c4b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074" y="1831428"/>
            <a:ext cx="5271702" cy="3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133b3146215eda5065776e2f4/images/4911ab05-f307-425d-8496-0f8242aef614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06767"/>
            <a:ext cx="2527592" cy="36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133b3146215eda5065776e2f4/images/fffe80f0-7a24-47f9-8174-445a5d08759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592" y="1906767"/>
            <a:ext cx="2560741" cy="375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75" y="5609689"/>
            <a:ext cx="4311336" cy="104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98"/>
          <a:stretch/>
        </p:blipFill>
        <p:spPr>
          <a:xfrm>
            <a:off x="9479789" y="1906767"/>
            <a:ext cx="2609117" cy="3816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962" y="5631666"/>
            <a:ext cx="4746022" cy="100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410" y="5578235"/>
            <a:ext cx="3734590" cy="126341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tx2"/>
                </a:solidFill>
              </a:rPr>
              <a:t>Snažna medijska prisutnost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tx2"/>
                </a:solidFill>
              </a:rPr>
              <a:t>Snažna medijska prisutnost - primjer Đurđevca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40" y="1678419"/>
            <a:ext cx="4802533" cy="2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05" y="1682971"/>
            <a:ext cx="2798370" cy="2808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319" y="1678419"/>
            <a:ext cx="2798370" cy="2812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04" y="4532061"/>
            <a:ext cx="3232325" cy="2254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569" y="4518413"/>
            <a:ext cx="3618836" cy="2212957"/>
          </a:xfrm>
          <a:prstGeom prst="rect">
            <a:avLst/>
          </a:prstGeom>
        </p:spPr>
      </p:pic>
      <p:pic>
        <p:nvPicPr>
          <p:cNvPr id="13" name="Picture 12">
            <a:hlinkClick r:id="rId7"/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589" y="4573450"/>
            <a:ext cx="3232325" cy="21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 smtClean="0">
                <a:solidFill>
                  <a:schemeClr val="tx2"/>
                </a:solidFill>
              </a:rPr>
              <a:t>Snažna medijska prisutnost - primjer Buzet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84" y="1643466"/>
            <a:ext cx="4981433" cy="2924657"/>
          </a:xfrm>
          <a:prstGeom prst="rect">
            <a:avLst/>
          </a:prstGeom>
        </p:spPr>
      </p:pic>
      <p:pic>
        <p:nvPicPr>
          <p:cNvPr id="4098" name="Picture 2" descr="http://www.jutarnji.hr/migration_catalog/untitled-22/18268/alternates/FREE_780/Untitled-2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696" y="1643466"/>
            <a:ext cx="2965120" cy="5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797" y="1678218"/>
            <a:ext cx="3986427" cy="4034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84" y="4326340"/>
            <a:ext cx="4094899" cy="25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726560"/>
              </p:ext>
            </p:extLst>
          </p:nvPr>
        </p:nvGraphicFramePr>
        <p:xfrm>
          <a:off x="1931894" y="1869141"/>
          <a:ext cx="8328211" cy="374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/>
                </a:solidFill>
              </a:rPr>
              <a:t>Ciljevi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imenik.hr/slike/tvrtke/34YIzm98yX0hcAZZSHsHLK0ZsKpBYlI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775" y="4567649"/>
            <a:ext cx="2925888" cy="204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/>
                </a:solidFill>
              </a:rPr>
              <a:t>Partneri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://www.tportal.hr/ResourceManager/GetImage.aspx?imgId=572734&amp;shotId=1&amp;width=630&amp;height=36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7202" y="2592867"/>
            <a:ext cx="2216623" cy="13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ojarijeka.hr/repository/images/_variations/d/2/d213b9c5c2394bf384dd4117223bbf57_gallery_l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038" y="2703921"/>
            <a:ext cx="1649467" cy="9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ipro.hr/LinkClick.aspx?fileticket=hdWvgLqIb3U=&amp;tabid=102&amp;language=hr-H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7272" y="3123156"/>
            <a:ext cx="2421681" cy="4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5932" y="2145312"/>
            <a:ext cx="2999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solidFill>
                  <a:srgbClr val="92D050"/>
                </a:solidFill>
              </a:rPr>
              <a:t>Projektna suradnja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7272" y="2137802"/>
            <a:ext cx="2468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solidFill>
                  <a:srgbClr val="92D050"/>
                </a:solidFill>
              </a:rPr>
              <a:t>Željeni partneri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1034" name="Picture 10" descr="http://www.udruga-gradova.hr/wordpress/wp-content/uploads/2014/05/logo_mal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06" y="2145312"/>
            <a:ext cx="2469776" cy="16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45777" y="4400168"/>
            <a:ext cx="2918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solidFill>
                  <a:srgbClr val="92D050"/>
                </a:solidFill>
              </a:rPr>
              <a:t>Medijsko praćenje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1038" name="Picture 14" descr="https://upload.wikimedia.org/wikipedia/commons/thumb/a/a9/Ve%C4%8Dernji_list_Logo.svg/2000px-Ve%C4%8Dernji_list_Logo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1072" y="5090254"/>
            <a:ext cx="1995846" cy="10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/>
                </a:solidFill>
              </a:rPr>
              <a:t>Klasifikacija gradova</a:t>
            </a:r>
            <a:endParaRPr lang="en-US" dirty="0"/>
          </a:p>
        </p:txBody>
      </p:sp>
      <p:pic>
        <p:nvPicPr>
          <p:cNvPr id="1026" name="Picture 2" descr="http://www.istra-europa.eu/uploads/statisticka_banner2.gif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1" r="22028" b="23637"/>
          <a:stretch/>
        </p:blipFill>
        <p:spPr bwMode="auto">
          <a:xfrm>
            <a:off x="968189" y="1862374"/>
            <a:ext cx="3913094" cy="35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4071" y="5371753"/>
            <a:ext cx="490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chemeClr val="tx2"/>
                </a:solidFill>
              </a:rPr>
              <a:t>Jadranska</a:t>
            </a:r>
            <a:r>
              <a:rPr lang="hr-HR" sz="2400" dirty="0" smtClean="0">
                <a:solidFill>
                  <a:schemeClr val="tx2"/>
                </a:solidFill>
              </a:rPr>
              <a:t> &amp; kontinentalna Hrvatska </a:t>
            </a: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85559640"/>
              </p:ext>
            </p:extLst>
          </p:nvPr>
        </p:nvGraphicFramePr>
        <p:xfrm>
          <a:off x="6929720" y="2057351"/>
          <a:ext cx="4061010" cy="3428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28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2"/>
                </a:solidFill>
              </a:rPr>
              <a:t>Bogate baze podataka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1" y="1690688"/>
            <a:ext cx="11165537" cy="46771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5081" y="4483865"/>
            <a:ext cx="749147" cy="2093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5080" y="2454590"/>
            <a:ext cx="749147" cy="2093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858262" y="2950684"/>
            <a:ext cx="749147" cy="2093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94725" y="3358308"/>
            <a:ext cx="749147" cy="2093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578160"/>
            <a:ext cx="5059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solidFill>
                  <a:srgbClr val="92D050"/>
                </a:solidFill>
              </a:rPr>
              <a:t>Jedinstvena baza gradonačelnika</a:t>
            </a:r>
            <a:endParaRPr lang="en-US" sz="2800" dirty="0">
              <a:solidFill>
                <a:srgbClr val="92D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31489" y="2249297"/>
            <a:ext cx="7057292" cy="4316975"/>
            <a:chOff x="932995" y="2249297"/>
            <a:chExt cx="7057292" cy="4316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995" y="2249297"/>
              <a:ext cx="3299774" cy="4316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0023" y="2249298"/>
              <a:ext cx="3340264" cy="4316974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chemeClr val="tx2"/>
                </a:solidFill>
              </a:rPr>
              <a:t>Gradonačelnik.hr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765" y="1837382"/>
            <a:ext cx="3227296" cy="4217704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21211849"/>
              </p:ext>
            </p:extLst>
          </p:nvPr>
        </p:nvGraphicFramePr>
        <p:xfrm>
          <a:off x="2034989" y="2070847"/>
          <a:ext cx="5132291" cy="3750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chemeClr val="tx2"/>
                </a:solidFill>
              </a:rPr>
              <a:t>Gradonačelnik.hr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smtClean="0">
                <a:solidFill>
                  <a:schemeClr val="tx2"/>
                </a:solidFill>
              </a:rPr>
              <a:t>Top 10 najboljih</a:t>
            </a:r>
            <a:endParaRPr lang="en-US" dirty="0"/>
          </a:p>
        </p:txBody>
      </p:sp>
      <p:sp>
        <p:nvSpPr>
          <p:cNvPr id="5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5" y="1843088"/>
            <a:ext cx="5917827" cy="2092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31" y="3935791"/>
            <a:ext cx="5796803" cy="1974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2"/>
          <a:stretch/>
        </p:blipFill>
        <p:spPr>
          <a:xfrm>
            <a:off x="6291729" y="1843088"/>
            <a:ext cx="5568577" cy="2052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504" y="3909123"/>
            <a:ext cx="5407025" cy="23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smtClean="0">
                <a:solidFill>
                  <a:schemeClr val="tx2"/>
                </a:solidFill>
              </a:rPr>
              <a:t>Top 10 najboljih</a:t>
            </a:r>
            <a:endParaRPr lang="en-US" dirty="0"/>
          </a:p>
        </p:txBody>
      </p:sp>
      <p:sp>
        <p:nvSpPr>
          <p:cNvPr id="5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75" y="2017901"/>
            <a:ext cx="5478975" cy="227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350" y="2021447"/>
            <a:ext cx="5398293" cy="2268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87"/>
          <a:stretch/>
        </p:blipFill>
        <p:spPr>
          <a:xfrm>
            <a:off x="397224" y="4290051"/>
            <a:ext cx="5605275" cy="2056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350" y="4290051"/>
            <a:ext cx="6316943" cy="20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92</Words>
  <Application>Microsoft Office PowerPoint</Application>
  <PresentationFormat>Widescreen</PresentationFormat>
  <Paragraphs>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Gradonačelnik.hr</vt:lpstr>
      <vt:lpstr>Ciljevi</vt:lpstr>
      <vt:lpstr>Partneri</vt:lpstr>
      <vt:lpstr>Klasifikacija gradova</vt:lpstr>
      <vt:lpstr>Bogate baze podataka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Gradonačelnik.hr</dc:title>
  <dc:creator>Zdravko Ivić</dc:creator>
  <cp:lastModifiedBy>Zdravko Ivić</cp:lastModifiedBy>
  <cp:revision>21</cp:revision>
  <dcterms:created xsi:type="dcterms:W3CDTF">2016-02-02T15:23:23Z</dcterms:created>
  <dcterms:modified xsi:type="dcterms:W3CDTF">2016-07-06T07:51:09Z</dcterms:modified>
</cp:coreProperties>
</file>