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789" r:id="rId6"/>
    <p:sldId id="833" r:id="rId7"/>
    <p:sldId id="834" r:id="rId8"/>
    <p:sldId id="813" r:id="rId9"/>
    <p:sldId id="814" r:id="rId10"/>
    <p:sldId id="815" r:id="rId11"/>
    <p:sldId id="816" r:id="rId12"/>
    <p:sldId id="817" r:id="rId13"/>
    <p:sldId id="818" r:id="rId14"/>
    <p:sldId id="835" r:id="rId15"/>
    <p:sldId id="819" r:id="rId16"/>
    <p:sldId id="820" r:id="rId17"/>
    <p:sldId id="821" r:id="rId18"/>
    <p:sldId id="822" r:id="rId19"/>
    <p:sldId id="823" r:id="rId20"/>
    <p:sldId id="824" r:id="rId21"/>
    <p:sldId id="825" r:id="rId22"/>
    <p:sldId id="826" r:id="rId23"/>
    <p:sldId id="828" r:id="rId24"/>
    <p:sldId id="836" r:id="rId25"/>
    <p:sldId id="829" r:id="rId26"/>
    <p:sldId id="832" r:id="rId27"/>
    <p:sldId id="808" r:id="rId28"/>
    <p:sldId id="765" r:id="rId29"/>
  </p:sldIdLst>
  <p:sldSz cx="10693400" cy="7561263"/>
  <p:notesSz cx="6799263" cy="9985375"/>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6" userDrawn="1">
          <p15:clr>
            <a:srgbClr val="A4A3A4"/>
          </p15:clr>
        </p15:guide>
        <p15:guide id="2" orient="horz" pos="227" userDrawn="1">
          <p15:clr>
            <a:srgbClr val="A4A3A4"/>
          </p15:clr>
        </p15:guide>
        <p15:guide id="3" orient="horz" pos="431">
          <p15:clr>
            <a:srgbClr val="A4A3A4"/>
          </p15:clr>
        </p15:guide>
        <p15:guide id="4" orient="horz" pos="907">
          <p15:clr>
            <a:srgbClr val="A4A3A4"/>
          </p15:clr>
        </p15:guide>
        <p15:guide id="5" orient="horz" pos="1157" userDrawn="1">
          <p15:clr>
            <a:srgbClr val="A4A3A4"/>
          </p15:clr>
        </p15:guide>
        <p15:guide id="6" orient="horz" pos="3085" userDrawn="1">
          <p15:clr>
            <a:srgbClr val="A4A3A4"/>
          </p15:clr>
        </p15:guide>
        <p15:guide id="7" orient="horz" pos="2790" userDrawn="1">
          <p15:clr>
            <a:srgbClr val="A4A3A4"/>
          </p15:clr>
        </p15:guide>
        <p15:guide id="8" orient="horz" pos="4332" userDrawn="1">
          <p15:clr>
            <a:srgbClr val="A4A3A4"/>
          </p15:clr>
        </p15:guide>
        <p15:guide id="9" orient="horz" pos="4355" userDrawn="1">
          <p15:clr>
            <a:srgbClr val="A4A3A4"/>
          </p15:clr>
        </p15:guide>
        <p15:guide id="10" pos="3345" userDrawn="1">
          <p15:clr>
            <a:srgbClr val="A4A3A4"/>
          </p15:clr>
        </p15:guide>
        <p15:guide id="11" pos="3413">
          <p15:clr>
            <a:srgbClr val="A4A3A4"/>
          </p15:clr>
        </p15:guide>
        <p15:guide id="12" pos="3323" userDrawn="1">
          <p15:clr>
            <a:srgbClr val="A4A3A4"/>
          </p15:clr>
        </p15:guide>
        <p15:guide id="13" pos="238">
          <p15:clr>
            <a:srgbClr val="A4A3A4"/>
          </p15:clr>
        </p15:guide>
        <p15:guide id="14" pos="5205" userDrawn="1">
          <p15:clr>
            <a:srgbClr val="A4A3A4"/>
          </p15:clr>
        </p15:guide>
        <p15:guide id="15" pos="63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harvy"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A3B"/>
    <a:srgbClr val="685040"/>
    <a:srgbClr val="2EB0A4"/>
    <a:srgbClr val="404040"/>
    <a:srgbClr val="98002E"/>
    <a:srgbClr val="62CAE3"/>
    <a:srgbClr val="FFFFFF"/>
    <a:srgbClr val="224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8746" autoAdjust="0"/>
  </p:normalViewPr>
  <p:slideViewPr>
    <p:cSldViewPr snapToGrid="0" snapToObjects="1" showGuides="1">
      <p:cViewPr varScale="1">
        <p:scale>
          <a:sx n="81" d="100"/>
          <a:sy n="81" d="100"/>
        </p:scale>
        <p:origin x="902" y="58"/>
      </p:cViewPr>
      <p:guideLst>
        <p:guide orient="horz" pos="4536"/>
        <p:guide orient="horz" pos="227"/>
        <p:guide orient="horz" pos="431"/>
        <p:guide orient="horz" pos="907"/>
        <p:guide orient="horz" pos="1157"/>
        <p:guide orient="horz" pos="3085"/>
        <p:guide orient="horz" pos="2790"/>
        <p:guide orient="horz" pos="4332"/>
        <p:guide orient="horz" pos="4355"/>
        <p:guide pos="3345"/>
        <p:guide pos="3413"/>
        <p:guide pos="3323"/>
        <p:guide pos="238"/>
        <p:guide pos="5205"/>
        <p:guide pos="6316"/>
      </p:guideLst>
    </p:cSldViewPr>
  </p:slideViewPr>
  <p:outlineViewPr>
    <p:cViewPr>
      <p:scale>
        <a:sx n="33" d="100"/>
        <a:sy n="33" d="100"/>
      </p:scale>
      <p:origin x="0" y="5172"/>
    </p:cViewPr>
  </p:outlineViewPr>
  <p:notesTextViewPr>
    <p:cViewPr>
      <p:scale>
        <a:sx n="200" d="100"/>
        <a:sy n="2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6347" cy="499269"/>
          </a:xfrm>
          <a:prstGeom prst="rect">
            <a:avLst/>
          </a:prstGeom>
        </p:spPr>
        <p:txBody>
          <a:bodyPr vert="horz" lIns="91450" tIns="45725" rIns="91450" bIns="45725" rtlCol="0"/>
          <a:lstStyle>
            <a:lvl1pPr algn="l">
              <a:defRPr sz="1200"/>
            </a:lvl1pPr>
          </a:lstStyle>
          <a:p>
            <a:endParaRPr lang="en-GB" dirty="0"/>
          </a:p>
        </p:txBody>
      </p:sp>
      <p:sp>
        <p:nvSpPr>
          <p:cNvPr id="3" name="Date Placeholder 2"/>
          <p:cNvSpPr>
            <a:spLocks noGrp="1"/>
          </p:cNvSpPr>
          <p:nvPr>
            <p:ph type="dt" idx="1"/>
          </p:nvPr>
        </p:nvSpPr>
        <p:spPr>
          <a:xfrm>
            <a:off x="3851345" y="2"/>
            <a:ext cx="2946347" cy="499269"/>
          </a:xfrm>
          <a:prstGeom prst="rect">
            <a:avLst/>
          </a:prstGeom>
        </p:spPr>
        <p:txBody>
          <a:bodyPr vert="horz" lIns="91450" tIns="45725" rIns="91450" bIns="45725" rtlCol="0"/>
          <a:lstStyle>
            <a:lvl1pPr algn="r">
              <a:defRPr sz="1200"/>
            </a:lvl1pPr>
          </a:lstStyle>
          <a:p>
            <a:fld id="{11E47D5C-E96D-4671-AABC-580006D477A8}" type="datetimeFigureOut">
              <a:rPr lang="en-US" smtClean="0"/>
              <a:pPr/>
              <a:t>3/14/2017</a:t>
            </a:fld>
            <a:endParaRPr lang="en-GB" dirty="0"/>
          </a:p>
        </p:txBody>
      </p:sp>
      <p:sp>
        <p:nvSpPr>
          <p:cNvPr id="4" name="Slide Image Placeholder 3"/>
          <p:cNvSpPr>
            <a:spLocks noGrp="1" noRot="1" noChangeAspect="1"/>
          </p:cNvSpPr>
          <p:nvPr>
            <p:ph type="sldImg" idx="2"/>
          </p:nvPr>
        </p:nvSpPr>
        <p:spPr>
          <a:xfrm>
            <a:off x="752475" y="749300"/>
            <a:ext cx="5294313" cy="3744913"/>
          </a:xfrm>
          <a:prstGeom prst="rect">
            <a:avLst/>
          </a:prstGeom>
          <a:noFill/>
          <a:ln w="12700">
            <a:solidFill>
              <a:prstClr val="black"/>
            </a:solidFill>
          </a:ln>
        </p:spPr>
        <p:txBody>
          <a:bodyPr vert="horz" lIns="91450" tIns="45725" rIns="91450" bIns="45725" rtlCol="0" anchor="ctr"/>
          <a:lstStyle/>
          <a:p>
            <a:endParaRPr lang="en-GB" dirty="0"/>
          </a:p>
        </p:txBody>
      </p:sp>
      <p:sp>
        <p:nvSpPr>
          <p:cNvPr id="5" name="Notes Placeholder 4"/>
          <p:cNvSpPr>
            <a:spLocks noGrp="1"/>
          </p:cNvSpPr>
          <p:nvPr>
            <p:ph type="body" sz="quarter" idx="3"/>
          </p:nvPr>
        </p:nvSpPr>
        <p:spPr>
          <a:xfrm>
            <a:off x="679927" y="4743055"/>
            <a:ext cx="5439410" cy="4493419"/>
          </a:xfrm>
          <a:prstGeom prst="rect">
            <a:avLst/>
          </a:prstGeom>
        </p:spPr>
        <p:txBody>
          <a:bodyPr vert="horz" lIns="91450" tIns="45725" rIns="91450" bIns="45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84375"/>
            <a:ext cx="2946347" cy="499269"/>
          </a:xfrm>
          <a:prstGeom prst="rect">
            <a:avLst/>
          </a:prstGeom>
        </p:spPr>
        <p:txBody>
          <a:bodyPr vert="horz" lIns="91450" tIns="45725" rIns="91450" bIns="4572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5" y="9484375"/>
            <a:ext cx="2946347" cy="499269"/>
          </a:xfrm>
          <a:prstGeom prst="rect">
            <a:avLst/>
          </a:prstGeom>
        </p:spPr>
        <p:txBody>
          <a:bodyPr vert="horz" lIns="91450" tIns="45725" rIns="91450" bIns="45725" rtlCol="0" anchor="b"/>
          <a:lstStyle>
            <a:lvl1pPr algn="r">
              <a:defRPr sz="1200"/>
            </a:lvl1pPr>
          </a:lstStyle>
          <a:p>
            <a:fld id="{94F325E1-631E-4FFD-AF35-27D076BB57F2}" type="slidenum">
              <a:rPr lang="en-GB" smtClean="0"/>
              <a:pPr/>
              <a:t>‹#›</a:t>
            </a:fld>
            <a:endParaRPr lang="en-GB" dirty="0"/>
          </a:p>
        </p:txBody>
      </p:sp>
    </p:spTree>
    <p:extLst>
      <p:ext uri="{BB962C8B-B14F-4D97-AF65-F5344CB8AC3E}">
        <p14:creationId xmlns:p14="http://schemas.microsoft.com/office/powerpoint/2010/main" val="1493283849"/>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pPr defTabSz="923735"/>
            <a:fld id="{5650BC5B-21CB-4E8B-A609-6DAC649D20EF}" type="slidenum">
              <a:rPr lang="en-US" smtClean="0"/>
              <a:pPr defTabSz="923735"/>
              <a:t>1</a:t>
            </a:fld>
            <a:endParaRPr lang="en-US" dirty="0" smtClean="0"/>
          </a:p>
        </p:txBody>
      </p:sp>
      <p:sp>
        <p:nvSpPr>
          <p:cNvPr id="99330" name="Rectangle 7"/>
          <p:cNvSpPr txBox="1">
            <a:spLocks noGrp="1" noChangeArrowheads="1"/>
          </p:cNvSpPr>
          <p:nvPr/>
        </p:nvSpPr>
        <p:spPr bwMode="auto">
          <a:xfrm>
            <a:off x="3849689" y="9482515"/>
            <a:ext cx="2947987" cy="501264"/>
          </a:xfrm>
          <a:prstGeom prst="rect">
            <a:avLst/>
          </a:prstGeom>
          <a:noFill/>
          <a:ln w="9525">
            <a:noFill/>
            <a:miter lim="800000"/>
            <a:headEnd/>
            <a:tailEnd/>
          </a:ln>
        </p:spPr>
        <p:txBody>
          <a:bodyPr lIns="92720" tIns="46360" rIns="92720" bIns="46360" anchor="b"/>
          <a:lstStyle/>
          <a:p>
            <a:pPr algn="r"/>
            <a:fld id="{D7A41043-18C8-418A-8FFD-455599621BC0}" type="slidenum">
              <a:rPr lang="en-US" sz="1000" b="0" baseline="0">
                <a:solidFill>
                  <a:schemeClr val="tx1"/>
                </a:solidFill>
              </a:rPr>
              <a:pPr algn="r"/>
              <a:t>1</a:t>
            </a:fld>
            <a:endParaRPr lang="en-US" sz="1000" b="0" baseline="0" dirty="0">
              <a:solidFill>
                <a:schemeClr val="tx1"/>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de-AT" sz="1000" dirty="0"/>
          </a:p>
        </p:txBody>
      </p:sp>
    </p:spTree>
    <p:extLst>
      <p:ext uri="{BB962C8B-B14F-4D97-AF65-F5344CB8AC3E}">
        <p14:creationId xmlns:p14="http://schemas.microsoft.com/office/powerpoint/2010/main" val="400961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pPr defTabSz="923735"/>
            <a:fld id="{5650BC5B-21CB-4E8B-A609-6DAC649D20EF}" type="slidenum">
              <a:rPr lang="en-US" smtClean="0"/>
              <a:pPr defTabSz="923735"/>
              <a:t>23</a:t>
            </a:fld>
            <a:endParaRPr lang="en-US" dirty="0" smtClean="0"/>
          </a:p>
        </p:txBody>
      </p:sp>
      <p:sp>
        <p:nvSpPr>
          <p:cNvPr id="99330" name="Rectangle 7"/>
          <p:cNvSpPr txBox="1">
            <a:spLocks noGrp="1" noChangeArrowheads="1"/>
          </p:cNvSpPr>
          <p:nvPr/>
        </p:nvSpPr>
        <p:spPr bwMode="auto">
          <a:xfrm>
            <a:off x="3849689" y="9482515"/>
            <a:ext cx="2947987" cy="501264"/>
          </a:xfrm>
          <a:prstGeom prst="rect">
            <a:avLst/>
          </a:prstGeom>
          <a:noFill/>
          <a:ln w="9525">
            <a:noFill/>
            <a:miter lim="800000"/>
            <a:headEnd/>
            <a:tailEnd/>
          </a:ln>
        </p:spPr>
        <p:txBody>
          <a:bodyPr lIns="92720" tIns="46360" rIns="92720" bIns="46360" anchor="b"/>
          <a:lstStyle/>
          <a:p>
            <a:pPr algn="r"/>
            <a:fld id="{D7A41043-18C8-418A-8FFD-455599621BC0}" type="slidenum">
              <a:rPr lang="en-US" sz="1000" b="0" baseline="0">
                <a:solidFill>
                  <a:schemeClr val="tx1"/>
                </a:solidFill>
              </a:rPr>
              <a:pPr algn="r"/>
              <a:t>23</a:t>
            </a:fld>
            <a:endParaRPr lang="en-US" sz="1000" b="0" baseline="0" dirty="0">
              <a:solidFill>
                <a:schemeClr val="tx1"/>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de-AT" sz="1000" dirty="0"/>
          </a:p>
        </p:txBody>
      </p:sp>
    </p:spTree>
    <p:extLst>
      <p:ext uri="{BB962C8B-B14F-4D97-AF65-F5344CB8AC3E}">
        <p14:creationId xmlns:p14="http://schemas.microsoft.com/office/powerpoint/2010/main" val="115619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900">
                <a:solidFill>
                  <a:schemeClr val="tx1"/>
                </a:solidFill>
                <a:latin typeface="Trebuchet MS" panose="020B0603020202020204" pitchFamily="34" charset="0"/>
                <a:cs typeface="Arial" panose="020B0604020202020204" pitchFamily="34" charset="0"/>
              </a:defRPr>
            </a:lvl1pPr>
            <a:lvl2pPr marL="742950" indent="-285750">
              <a:defRPr sz="900">
                <a:solidFill>
                  <a:schemeClr val="tx1"/>
                </a:solidFill>
                <a:latin typeface="Trebuchet MS" panose="020B0603020202020204" pitchFamily="34" charset="0"/>
                <a:cs typeface="Arial" panose="020B0604020202020204" pitchFamily="34" charset="0"/>
              </a:defRPr>
            </a:lvl2pPr>
            <a:lvl3pPr marL="1143000" indent="-228600">
              <a:defRPr sz="900">
                <a:solidFill>
                  <a:schemeClr val="tx1"/>
                </a:solidFill>
                <a:latin typeface="Trebuchet MS" panose="020B0603020202020204" pitchFamily="34" charset="0"/>
                <a:cs typeface="Arial" panose="020B0604020202020204" pitchFamily="34" charset="0"/>
              </a:defRPr>
            </a:lvl3pPr>
            <a:lvl4pPr marL="1600200" indent="-228600">
              <a:defRPr sz="900">
                <a:solidFill>
                  <a:schemeClr val="tx1"/>
                </a:solidFill>
                <a:latin typeface="Trebuchet MS" panose="020B0603020202020204" pitchFamily="34" charset="0"/>
                <a:cs typeface="Arial" panose="020B0604020202020204" pitchFamily="34" charset="0"/>
              </a:defRPr>
            </a:lvl4pPr>
            <a:lvl5pPr marL="2057400" indent="-228600">
              <a:defRPr sz="9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9pPr>
          </a:lstStyle>
          <a:p>
            <a:fld id="{C48E34EB-B4C1-4D0E-93BE-BF7A6B934294}" type="slidenum">
              <a:rPr lang="en-GB" altLang="en-US" sz="1200" smtClean="0"/>
              <a:pPr/>
              <a:t>24</a:t>
            </a:fld>
            <a:endParaRPr lang="en-GB" altLang="en-US" sz="1200"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GB" altLang="en-US" dirty="0" smtClean="0"/>
          </a:p>
        </p:txBody>
      </p:sp>
    </p:spTree>
    <p:extLst>
      <p:ext uri="{BB962C8B-B14F-4D97-AF65-F5344CB8AC3E}">
        <p14:creationId xmlns:p14="http://schemas.microsoft.com/office/powerpoint/2010/main" val="58112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31" name="Rectangle 30"/>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bwMode="gray">
          <a:xfrm>
            <a:off x="378701" y="684214"/>
            <a:ext cx="9648825" cy="54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bwMode="gray">
          <a:xfrm>
            <a:off x="666749" y="3232942"/>
            <a:ext cx="7775575" cy="246221"/>
          </a:xfrm>
        </p:spPr>
        <p:txBody>
          <a:bodyPr wrap="square" anchor="t">
            <a:spAutoFit/>
          </a:bodyPr>
          <a:lstStyle>
            <a:lvl1pPr marL="0" indent="0" algn="l">
              <a:buNone/>
              <a:defRPr sz="16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endParaRPr lang="en-GB" dirty="0"/>
          </a:p>
        </p:txBody>
      </p:sp>
      <p:grpSp>
        <p:nvGrpSpPr>
          <p:cNvPr id="15" name="Group 14"/>
          <p:cNvGrpSpPr/>
          <p:nvPr userDrawn="1"/>
        </p:nvGrpSpPr>
        <p:grpSpPr bwMode="gray">
          <a:xfrm>
            <a:off x="9055952" y="6499269"/>
            <a:ext cx="971549" cy="373062"/>
            <a:chOff x="9055942" y="6499269"/>
            <a:chExt cx="971550" cy="373062"/>
          </a:xfrm>
        </p:grpSpPr>
        <p:sp>
          <p:nvSpPr>
            <p:cNvPr id="2050" name="AutoShape 2"/>
            <p:cNvSpPr>
              <a:spLocks noChangeAspect="1" noChangeArrowheads="1"/>
            </p:cNvSpPr>
            <p:nvPr userDrawn="1"/>
          </p:nvSpPr>
          <p:spPr bwMode="gray">
            <a:xfrm>
              <a:off x="9055942" y="6499269"/>
              <a:ext cx="97155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1" name="Freeform 3"/>
            <p:cNvSpPr>
              <a:spLocks noEditPoints="1"/>
            </p:cNvSpPr>
            <p:nvPr userDrawn="1"/>
          </p:nvSpPr>
          <p:spPr bwMode="gray">
            <a:xfrm>
              <a:off x="9173417" y="6502444"/>
              <a:ext cx="241300" cy="280987"/>
            </a:xfrm>
            <a:custGeom>
              <a:avLst/>
              <a:gdLst/>
              <a:ahLst/>
              <a:cxnLst>
                <a:cxn ang="0">
                  <a:pos x="78" y="177"/>
                </a:cxn>
                <a:cxn ang="0">
                  <a:pos x="118" y="177"/>
                </a:cxn>
                <a:cxn ang="0">
                  <a:pos x="216" y="229"/>
                </a:cxn>
                <a:cxn ang="0">
                  <a:pos x="147" y="277"/>
                </a:cxn>
                <a:cxn ang="0">
                  <a:pos x="84" y="277"/>
                </a:cxn>
                <a:cxn ang="0">
                  <a:pos x="12" y="328"/>
                </a:cxn>
                <a:cxn ang="0">
                  <a:pos x="12" y="328"/>
                </a:cxn>
                <a:cxn ang="0">
                  <a:pos x="147" y="328"/>
                </a:cxn>
                <a:cxn ang="0">
                  <a:pos x="282" y="231"/>
                </a:cxn>
                <a:cxn ang="0">
                  <a:pos x="191" y="149"/>
                </a:cxn>
                <a:cxn ang="0">
                  <a:pos x="256" y="78"/>
                </a:cxn>
                <a:cxn ang="0">
                  <a:pos x="167" y="0"/>
                </a:cxn>
                <a:cxn ang="0">
                  <a:pos x="30" y="0"/>
                </a:cxn>
                <a:cxn ang="0">
                  <a:pos x="0" y="0"/>
                </a:cxn>
                <a:cxn ang="0">
                  <a:pos x="12" y="27"/>
                </a:cxn>
                <a:cxn ang="0">
                  <a:pos x="12" y="304"/>
                </a:cxn>
                <a:cxn ang="0">
                  <a:pos x="78" y="258"/>
                </a:cxn>
                <a:cxn ang="0">
                  <a:pos x="78" y="177"/>
                </a:cxn>
                <a:cxn ang="0">
                  <a:pos x="78" y="51"/>
                </a:cxn>
                <a:cxn ang="0">
                  <a:pos x="147" y="51"/>
                </a:cxn>
                <a:cxn ang="0">
                  <a:pos x="191" y="88"/>
                </a:cxn>
                <a:cxn ang="0">
                  <a:pos x="131" y="133"/>
                </a:cxn>
                <a:cxn ang="0">
                  <a:pos x="78" y="133"/>
                </a:cxn>
                <a:cxn ang="0">
                  <a:pos x="78" y="51"/>
                </a:cxn>
              </a:cxnLst>
              <a:rect l="0" t="0" r="r" b="b"/>
              <a:pathLst>
                <a:path w="282" h="328">
                  <a:moveTo>
                    <a:pt x="78" y="177"/>
                  </a:moveTo>
                  <a:cubicBezTo>
                    <a:pt x="118" y="177"/>
                    <a:pt x="118" y="177"/>
                    <a:pt x="118" y="177"/>
                  </a:cubicBezTo>
                  <a:cubicBezTo>
                    <a:pt x="182" y="177"/>
                    <a:pt x="216" y="191"/>
                    <a:pt x="216" y="229"/>
                  </a:cubicBezTo>
                  <a:cubicBezTo>
                    <a:pt x="216" y="263"/>
                    <a:pt x="189" y="277"/>
                    <a:pt x="147" y="277"/>
                  </a:cubicBezTo>
                  <a:cubicBezTo>
                    <a:pt x="137" y="277"/>
                    <a:pt x="99" y="277"/>
                    <a:pt x="84" y="277"/>
                  </a:cubicBezTo>
                  <a:cubicBezTo>
                    <a:pt x="12" y="328"/>
                    <a:pt x="12" y="328"/>
                    <a:pt x="12" y="328"/>
                  </a:cubicBezTo>
                  <a:cubicBezTo>
                    <a:pt x="12" y="328"/>
                    <a:pt x="12" y="328"/>
                    <a:pt x="12" y="328"/>
                  </a:cubicBezTo>
                  <a:cubicBezTo>
                    <a:pt x="147" y="328"/>
                    <a:pt x="147" y="328"/>
                    <a:pt x="147" y="328"/>
                  </a:cubicBezTo>
                  <a:cubicBezTo>
                    <a:pt x="228" y="328"/>
                    <a:pt x="282" y="298"/>
                    <a:pt x="282" y="231"/>
                  </a:cubicBezTo>
                  <a:cubicBezTo>
                    <a:pt x="282" y="172"/>
                    <a:pt x="234" y="149"/>
                    <a:pt x="191" y="149"/>
                  </a:cubicBezTo>
                  <a:cubicBezTo>
                    <a:pt x="221" y="149"/>
                    <a:pt x="256" y="123"/>
                    <a:pt x="256" y="78"/>
                  </a:cubicBezTo>
                  <a:cubicBezTo>
                    <a:pt x="256" y="32"/>
                    <a:pt x="215" y="0"/>
                    <a:pt x="167" y="0"/>
                  </a:cubicBezTo>
                  <a:cubicBezTo>
                    <a:pt x="30" y="0"/>
                    <a:pt x="30" y="0"/>
                    <a:pt x="30" y="0"/>
                  </a:cubicBezTo>
                  <a:cubicBezTo>
                    <a:pt x="0" y="0"/>
                    <a:pt x="0" y="0"/>
                    <a:pt x="0" y="0"/>
                  </a:cubicBezTo>
                  <a:cubicBezTo>
                    <a:pt x="12" y="27"/>
                    <a:pt x="12" y="27"/>
                    <a:pt x="12" y="27"/>
                  </a:cubicBezTo>
                  <a:cubicBezTo>
                    <a:pt x="12" y="304"/>
                    <a:pt x="12" y="304"/>
                    <a:pt x="12" y="304"/>
                  </a:cubicBezTo>
                  <a:cubicBezTo>
                    <a:pt x="78" y="258"/>
                    <a:pt x="78" y="258"/>
                    <a:pt x="78" y="258"/>
                  </a:cubicBezTo>
                  <a:lnTo>
                    <a:pt x="78" y="177"/>
                  </a:lnTo>
                  <a:close/>
                  <a:moveTo>
                    <a:pt x="78" y="51"/>
                  </a:moveTo>
                  <a:cubicBezTo>
                    <a:pt x="147" y="51"/>
                    <a:pt x="147" y="51"/>
                    <a:pt x="147" y="51"/>
                  </a:cubicBezTo>
                  <a:cubicBezTo>
                    <a:pt x="166" y="51"/>
                    <a:pt x="191" y="55"/>
                    <a:pt x="191" y="88"/>
                  </a:cubicBezTo>
                  <a:cubicBezTo>
                    <a:pt x="191" y="120"/>
                    <a:pt x="156" y="133"/>
                    <a:pt x="131" y="133"/>
                  </a:cubicBezTo>
                  <a:cubicBezTo>
                    <a:pt x="78" y="133"/>
                    <a:pt x="78" y="133"/>
                    <a:pt x="78" y="133"/>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2" name="Freeform 4"/>
            <p:cNvSpPr>
              <a:spLocks/>
            </p:cNvSpPr>
            <p:nvPr userDrawn="1"/>
          </p:nvSpPr>
          <p:spPr bwMode="gray">
            <a:xfrm>
              <a:off x="9441705" y="6502444"/>
              <a:ext cx="261937" cy="280987"/>
            </a:xfrm>
            <a:custGeom>
              <a:avLst/>
              <a:gdLst/>
              <a:ahLst/>
              <a:cxnLst>
                <a:cxn ang="0">
                  <a:pos x="78" y="51"/>
                </a:cxn>
                <a:cxn ang="0">
                  <a:pos x="123" y="51"/>
                </a:cxn>
                <a:cxn ang="0">
                  <a:pos x="236" y="164"/>
                </a:cxn>
                <a:cxn ang="0">
                  <a:pos x="123" y="277"/>
                </a:cxn>
                <a:cxn ang="0">
                  <a:pos x="84" y="277"/>
                </a:cxn>
                <a:cxn ang="0">
                  <a:pos x="12" y="328"/>
                </a:cxn>
                <a:cxn ang="0">
                  <a:pos x="12" y="328"/>
                </a:cxn>
                <a:cxn ang="0">
                  <a:pos x="142" y="328"/>
                </a:cxn>
                <a:cxn ang="0">
                  <a:pos x="305" y="164"/>
                </a:cxn>
                <a:cxn ang="0">
                  <a:pos x="142" y="0"/>
                </a:cxn>
                <a:cxn ang="0">
                  <a:pos x="0" y="0"/>
                </a:cxn>
                <a:cxn ang="0">
                  <a:pos x="12" y="27"/>
                </a:cxn>
                <a:cxn ang="0">
                  <a:pos x="12" y="304"/>
                </a:cxn>
                <a:cxn ang="0">
                  <a:pos x="78" y="258"/>
                </a:cxn>
                <a:cxn ang="0">
                  <a:pos x="78" y="51"/>
                </a:cxn>
              </a:cxnLst>
              <a:rect l="0" t="0" r="r" b="b"/>
              <a:pathLst>
                <a:path w="305" h="328">
                  <a:moveTo>
                    <a:pt x="78" y="51"/>
                  </a:moveTo>
                  <a:cubicBezTo>
                    <a:pt x="123" y="51"/>
                    <a:pt x="123" y="51"/>
                    <a:pt x="123" y="51"/>
                  </a:cubicBezTo>
                  <a:cubicBezTo>
                    <a:pt x="142" y="51"/>
                    <a:pt x="236" y="55"/>
                    <a:pt x="236" y="164"/>
                  </a:cubicBezTo>
                  <a:cubicBezTo>
                    <a:pt x="236" y="288"/>
                    <a:pt x="123" y="277"/>
                    <a:pt x="123" y="277"/>
                  </a:cubicBezTo>
                  <a:cubicBezTo>
                    <a:pt x="84" y="277"/>
                    <a:pt x="84" y="277"/>
                    <a:pt x="84" y="277"/>
                  </a:cubicBezTo>
                  <a:cubicBezTo>
                    <a:pt x="12" y="328"/>
                    <a:pt x="12" y="328"/>
                    <a:pt x="12" y="328"/>
                  </a:cubicBezTo>
                  <a:cubicBezTo>
                    <a:pt x="12" y="328"/>
                    <a:pt x="12" y="328"/>
                    <a:pt x="12" y="328"/>
                  </a:cubicBezTo>
                  <a:cubicBezTo>
                    <a:pt x="142" y="328"/>
                    <a:pt x="142" y="328"/>
                    <a:pt x="142" y="328"/>
                  </a:cubicBezTo>
                  <a:cubicBezTo>
                    <a:pt x="222" y="328"/>
                    <a:pt x="305" y="278"/>
                    <a:pt x="305" y="164"/>
                  </a:cubicBezTo>
                  <a:cubicBezTo>
                    <a:pt x="305" y="63"/>
                    <a:pt x="233" y="0"/>
                    <a:pt x="142" y="0"/>
                  </a:cubicBezTo>
                  <a:cubicBezTo>
                    <a:pt x="0" y="0"/>
                    <a:pt x="0" y="0"/>
                    <a:pt x="0" y="0"/>
                  </a:cubicBezTo>
                  <a:cubicBezTo>
                    <a:pt x="12" y="27"/>
                    <a:pt x="12" y="27"/>
                    <a:pt x="12" y="27"/>
                  </a:cubicBezTo>
                  <a:cubicBezTo>
                    <a:pt x="12" y="304"/>
                    <a:pt x="12" y="304"/>
                    <a:pt x="12" y="304"/>
                  </a:cubicBezTo>
                  <a:cubicBezTo>
                    <a:pt x="78" y="258"/>
                    <a:pt x="78" y="258"/>
                    <a:pt x="78" y="258"/>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3" name="Freeform 5"/>
            <p:cNvSpPr>
              <a:spLocks noEditPoints="1"/>
            </p:cNvSpPr>
            <p:nvPr userDrawn="1"/>
          </p:nvSpPr>
          <p:spPr bwMode="gray">
            <a:xfrm>
              <a:off x="9729042" y="6499269"/>
              <a:ext cx="298450" cy="285750"/>
            </a:xfrm>
            <a:custGeom>
              <a:avLst/>
              <a:gdLst/>
              <a:ahLst/>
              <a:cxnLst>
                <a:cxn ang="0">
                  <a:pos x="0" y="168"/>
                </a:cxn>
                <a:cxn ang="0">
                  <a:pos x="174" y="335"/>
                </a:cxn>
                <a:cxn ang="0">
                  <a:pos x="348" y="168"/>
                </a:cxn>
                <a:cxn ang="0">
                  <a:pos x="174" y="0"/>
                </a:cxn>
                <a:cxn ang="0">
                  <a:pos x="0" y="168"/>
                </a:cxn>
                <a:cxn ang="0">
                  <a:pos x="69" y="168"/>
                </a:cxn>
                <a:cxn ang="0">
                  <a:pos x="174" y="49"/>
                </a:cxn>
                <a:cxn ang="0">
                  <a:pos x="279" y="168"/>
                </a:cxn>
                <a:cxn ang="0">
                  <a:pos x="174" y="286"/>
                </a:cxn>
                <a:cxn ang="0">
                  <a:pos x="69" y="168"/>
                </a:cxn>
              </a:cxnLst>
              <a:rect l="0" t="0" r="r" b="b"/>
              <a:pathLst>
                <a:path w="348" h="335">
                  <a:moveTo>
                    <a:pt x="0" y="168"/>
                  </a:moveTo>
                  <a:cubicBezTo>
                    <a:pt x="0" y="298"/>
                    <a:pt x="105" y="335"/>
                    <a:pt x="174" y="335"/>
                  </a:cubicBezTo>
                  <a:cubicBezTo>
                    <a:pt x="242" y="335"/>
                    <a:pt x="348" y="298"/>
                    <a:pt x="348" y="168"/>
                  </a:cubicBezTo>
                  <a:cubicBezTo>
                    <a:pt x="348" y="37"/>
                    <a:pt x="242" y="0"/>
                    <a:pt x="174" y="0"/>
                  </a:cubicBezTo>
                  <a:cubicBezTo>
                    <a:pt x="105" y="0"/>
                    <a:pt x="0" y="37"/>
                    <a:pt x="0" y="168"/>
                  </a:cubicBezTo>
                  <a:close/>
                  <a:moveTo>
                    <a:pt x="69" y="168"/>
                  </a:moveTo>
                  <a:cubicBezTo>
                    <a:pt x="69" y="75"/>
                    <a:pt x="133" y="49"/>
                    <a:pt x="174" y="49"/>
                  </a:cubicBezTo>
                  <a:cubicBezTo>
                    <a:pt x="215" y="49"/>
                    <a:pt x="279" y="75"/>
                    <a:pt x="279" y="168"/>
                  </a:cubicBezTo>
                  <a:cubicBezTo>
                    <a:pt x="279" y="260"/>
                    <a:pt x="215" y="286"/>
                    <a:pt x="174" y="286"/>
                  </a:cubicBezTo>
                  <a:cubicBezTo>
                    <a:pt x="133" y="286"/>
                    <a:pt x="69" y="260"/>
                    <a:pt x="69" y="168"/>
                  </a:cubicBez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4" name="Freeform 6"/>
            <p:cNvSpPr>
              <a:spLocks/>
            </p:cNvSpPr>
            <p:nvPr userDrawn="1"/>
          </p:nvSpPr>
          <p:spPr bwMode="gray">
            <a:xfrm>
              <a:off x="9055942" y="6502444"/>
              <a:ext cx="55563" cy="349250"/>
            </a:xfrm>
            <a:custGeom>
              <a:avLst/>
              <a:gdLst/>
              <a:ahLst/>
              <a:cxnLst>
                <a:cxn ang="0">
                  <a:pos x="0" y="0"/>
                </a:cxn>
                <a:cxn ang="0">
                  <a:pos x="0" y="964"/>
                </a:cxn>
                <a:cxn ang="0">
                  <a:pos x="154" y="858"/>
                </a:cxn>
                <a:cxn ang="0">
                  <a:pos x="154" y="0"/>
                </a:cxn>
                <a:cxn ang="0">
                  <a:pos x="0" y="0"/>
                </a:cxn>
              </a:cxnLst>
              <a:rect l="0" t="0" r="r" b="b"/>
              <a:pathLst>
                <a:path w="154" h="964">
                  <a:moveTo>
                    <a:pt x="0" y="0"/>
                  </a:moveTo>
                  <a:lnTo>
                    <a:pt x="0" y="964"/>
                  </a:lnTo>
                  <a:lnTo>
                    <a:pt x="154" y="858"/>
                  </a:lnTo>
                  <a:lnTo>
                    <a:pt x="154"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5" name="Freeform 7"/>
            <p:cNvSpPr>
              <a:spLocks/>
            </p:cNvSpPr>
            <p:nvPr userDrawn="1"/>
          </p:nvSpPr>
          <p:spPr bwMode="gray">
            <a:xfrm>
              <a:off x="9055942" y="6826294"/>
              <a:ext cx="968375" cy="46037"/>
            </a:xfrm>
            <a:custGeom>
              <a:avLst/>
              <a:gdLst/>
              <a:ahLst/>
              <a:cxnLst>
                <a:cxn ang="0">
                  <a:pos x="182" y="0"/>
                </a:cxn>
                <a:cxn ang="0">
                  <a:pos x="0" y="128"/>
                </a:cxn>
                <a:cxn ang="0">
                  <a:pos x="2669" y="128"/>
                </a:cxn>
                <a:cxn ang="0">
                  <a:pos x="2669" y="0"/>
                </a:cxn>
                <a:cxn ang="0">
                  <a:pos x="182" y="0"/>
                </a:cxn>
              </a:cxnLst>
              <a:rect l="0" t="0" r="r" b="b"/>
              <a:pathLst>
                <a:path w="2669" h="128">
                  <a:moveTo>
                    <a:pt x="182" y="0"/>
                  </a:moveTo>
                  <a:lnTo>
                    <a:pt x="0" y="128"/>
                  </a:lnTo>
                  <a:lnTo>
                    <a:pt x="2669" y="128"/>
                  </a:lnTo>
                  <a:lnTo>
                    <a:pt x="2669" y="0"/>
                  </a:lnTo>
                  <a:lnTo>
                    <a:pt x="18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bwMode="gray">
          <a:xfrm>
            <a:off x="666749" y="2794780"/>
            <a:ext cx="7775575" cy="393954"/>
          </a:xfrm>
        </p:spPr>
        <p:txBody>
          <a:bodyPr wrap="square" anchor="t">
            <a:spAutoFit/>
          </a:bodyPr>
          <a:lstStyle>
            <a:lvl1pPr algn="l">
              <a:defRPr sz="32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666749" y="2539195"/>
            <a:ext cx="4629127" cy="172355"/>
          </a:xfrm>
        </p:spPr>
        <p:txBody>
          <a:bodyPr vert="horz" wrap="square" lIns="0" tIns="0" rIns="0" bIns="0" rtlCol="0" anchor="t" anchorCtr="0">
            <a:spAutoFit/>
          </a:bodyPr>
          <a:lstStyle>
            <a:lvl1pPr algn="l" defTabSz="1043056" rtl="0" eaLnBrk="1" latinLnBrk="0" hangingPunct="1">
              <a:lnSpc>
                <a:spcPct val="80000"/>
              </a:lnSpc>
              <a:spcBef>
                <a:spcPct val="0"/>
              </a:spcBef>
              <a:buNone/>
              <a:defRPr lang="en-GB" sz="1400" b="0" kern="1200" cap="all" baseline="0" dirty="0" smtClean="0">
                <a:solidFill>
                  <a:schemeClr val="bg1"/>
                </a:solidFill>
                <a:latin typeface="+mj-lt"/>
                <a:ea typeface="+mj-ea"/>
                <a:cs typeface="+mj-cs"/>
              </a:defRPr>
            </a:lvl1pPr>
            <a:lvl2pPr>
              <a:defRPr sz="1400" b="0" cap="all" baseline="0">
                <a:solidFill>
                  <a:schemeClr val="bg1"/>
                </a:solidFill>
              </a:defRPr>
            </a:lvl2pPr>
            <a:lvl3pPr>
              <a:defRPr sz="1400" b="0" cap="all" baseline="0">
                <a:solidFill>
                  <a:schemeClr val="bg1"/>
                </a:solidFill>
              </a:defRPr>
            </a:lvl3pPr>
            <a:lvl4pPr>
              <a:defRPr sz="1400" b="0" cap="all" baseline="0">
                <a:solidFill>
                  <a:schemeClr val="bg1"/>
                </a:solidFill>
              </a:defRPr>
            </a:lvl4pPr>
            <a:lvl5pPr>
              <a:defRPr sz="1400" b="0" cap="all" baseline="0">
                <a:solidFill>
                  <a:schemeClr val="bg1"/>
                </a:solidFill>
              </a:defRPr>
            </a:lvl5pPr>
          </a:lstStyle>
          <a:p>
            <a:pPr lvl="0"/>
            <a:r>
              <a:rPr lang="en-US" dirty="0" smtClean="0"/>
              <a:t>Sector</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ox - 6 colum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4" y="1835151"/>
            <a:ext cx="1439862" cy="720000"/>
          </a:xfrm>
          <a:solidFill>
            <a:schemeClr val="accent2"/>
          </a:solidFill>
          <a:ln w="6350">
            <a:solidFill>
              <a:schemeClr val="accent2"/>
            </a:solidFill>
          </a:ln>
        </p:spPr>
        <p:txBody>
          <a:bodyPr lIns="54000" tIns="54000" rIns="54000" bIns="54000" anchor="b">
            <a:noAutofit/>
          </a:bodyPr>
          <a:lstStyle>
            <a:lvl1pPr>
              <a:defRPr sz="1200" b="1">
                <a:solidFill>
                  <a:schemeClr val="bg1"/>
                </a:solidFill>
              </a:defRPr>
            </a:lvl1pPr>
            <a:lvl2pPr>
              <a:defRPr b="0"/>
            </a:lvl2pPr>
            <a:lvl3pPr>
              <a:defRPr b="0"/>
            </a:lvl3pPr>
            <a:lvl4pPr>
              <a:defRPr b="0"/>
            </a:lvl4pPr>
            <a:lvl5pPr>
              <a:defRPr b="0"/>
            </a:lvl5pPr>
          </a:lstStyle>
          <a:p>
            <a:pPr lvl="0"/>
            <a:r>
              <a:rPr lang="en-US" dirty="0" smtClean="0"/>
              <a:t>Click to edit Master text styles</a:t>
            </a:r>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6" name="Text Placeholder 6"/>
          <p:cNvSpPr>
            <a:spLocks noGrp="1"/>
          </p:cNvSpPr>
          <p:nvPr>
            <p:ph type="body" sz="quarter" idx="15"/>
          </p:nvPr>
        </p:nvSpPr>
        <p:spPr bwMode="gray">
          <a:xfrm>
            <a:off x="2250320" y="1835151"/>
            <a:ext cx="1440619" cy="720000"/>
          </a:xfrm>
          <a:solidFill>
            <a:schemeClr val="accent2"/>
          </a:solidFill>
          <a:ln w="6350">
            <a:solidFill>
              <a:schemeClr val="accent2"/>
            </a:solidFill>
          </a:ln>
        </p:spPr>
        <p:txBody>
          <a:bodyPr vert="horz" lIns="54000" tIns="54000" rIns="54000" bIns="54000" rtlCol="0" anchor="b">
            <a:noAutofit/>
          </a:bodyPr>
          <a:lstStyle>
            <a:lvl1pPr>
              <a:defRPr lang="en-US" sz="1200" dirty="0" smtClean="0">
                <a:solidFill>
                  <a:schemeClr val="bg1"/>
                </a:solidFill>
              </a:defRPr>
            </a:lvl1pPr>
          </a:lstStyle>
          <a:p>
            <a:pPr lvl="0"/>
            <a:r>
              <a:rPr lang="en-US" dirty="0" smtClean="0"/>
              <a:t>Click to edit Master text styles</a:t>
            </a:r>
          </a:p>
        </p:txBody>
      </p:sp>
      <p:sp>
        <p:nvSpPr>
          <p:cNvPr id="8" name="Text Placeholder 6"/>
          <p:cNvSpPr>
            <a:spLocks noGrp="1"/>
          </p:cNvSpPr>
          <p:nvPr>
            <p:ph type="body" sz="quarter" idx="16"/>
          </p:nvPr>
        </p:nvSpPr>
        <p:spPr bwMode="gray">
          <a:xfrm>
            <a:off x="3833813" y="1835151"/>
            <a:ext cx="1440619" cy="720000"/>
          </a:xfrm>
          <a:solidFill>
            <a:schemeClr val="accent2"/>
          </a:solidFill>
          <a:ln w="6350">
            <a:solidFill>
              <a:schemeClr val="accent2"/>
            </a:solidFill>
          </a:ln>
        </p:spPr>
        <p:txBody>
          <a:bodyPr vert="horz" lIns="54000" tIns="54000" rIns="54000" bIns="54000" rtlCol="0" anchor="b">
            <a:noAutofit/>
          </a:bodyPr>
          <a:lstStyle>
            <a:lvl1pPr>
              <a:defRPr lang="en-US" sz="1200" dirty="0" smtClean="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7"/>
          </p:nvPr>
        </p:nvSpPr>
        <p:spPr bwMode="gray">
          <a:xfrm>
            <a:off x="666754" y="2685241"/>
            <a:ext cx="1439862" cy="4190222"/>
          </a:xfrm>
          <a:ln w="6350">
            <a:solidFill>
              <a:schemeClr val="accent1"/>
            </a:solidFill>
          </a:ln>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6"/>
          <p:cNvSpPr>
            <a:spLocks noGrp="1"/>
          </p:cNvSpPr>
          <p:nvPr>
            <p:ph type="body" sz="quarter" idx="18"/>
          </p:nvPr>
        </p:nvSpPr>
        <p:spPr bwMode="gray">
          <a:xfrm>
            <a:off x="2250320" y="2685241"/>
            <a:ext cx="1440619" cy="4190222"/>
          </a:xfrm>
          <a:ln w="6350">
            <a:solidFill>
              <a:schemeClr val="accent1"/>
            </a:solidFill>
          </a:ln>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6"/>
          <p:cNvSpPr>
            <a:spLocks noGrp="1"/>
          </p:cNvSpPr>
          <p:nvPr>
            <p:ph type="body" sz="quarter" idx="19"/>
          </p:nvPr>
        </p:nvSpPr>
        <p:spPr bwMode="gray">
          <a:xfrm>
            <a:off x="3833813" y="2685241"/>
            <a:ext cx="1440619" cy="4190222"/>
          </a:xfrm>
          <a:ln w="6350">
            <a:solidFill>
              <a:schemeClr val="accent1"/>
            </a:solidFill>
          </a:ln>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6"/>
          <p:cNvSpPr>
            <a:spLocks noGrp="1"/>
          </p:cNvSpPr>
          <p:nvPr>
            <p:ph type="body" sz="quarter" idx="20"/>
          </p:nvPr>
        </p:nvSpPr>
        <p:spPr bwMode="gray">
          <a:xfrm>
            <a:off x="5418969" y="1835151"/>
            <a:ext cx="1440619" cy="720000"/>
          </a:xfrm>
          <a:solidFill>
            <a:schemeClr val="accent2"/>
          </a:solidFill>
          <a:ln w="6350">
            <a:solidFill>
              <a:schemeClr val="accent2"/>
            </a:solidFill>
          </a:ln>
        </p:spPr>
        <p:txBody>
          <a:bodyPr vert="horz" lIns="54000" tIns="54000" rIns="54000" bIns="54000" rtlCol="0" anchor="b">
            <a:noAutofit/>
          </a:bodyPr>
          <a:lstStyle>
            <a:lvl1pPr>
              <a:defRPr lang="en-US" sz="1200" dirty="0" smtClean="0">
                <a:solidFill>
                  <a:schemeClr val="bg1"/>
                </a:solidFill>
              </a:defRPr>
            </a:lvl1pPr>
          </a:lstStyle>
          <a:p>
            <a:pPr lvl="0"/>
            <a:r>
              <a:rPr lang="en-US" dirty="0" smtClean="0"/>
              <a:t>Click to edit Master text styles</a:t>
            </a:r>
          </a:p>
        </p:txBody>
      </p:sp>
      <p:sp>
        <p:nvSpPr>
          <p:cNvPr id="15" name="Text Placeholder 6"/>
          <p:cNvSpPr>
            <a:spLocks noGrp="1"/>
          </p:cNvSpPr>
          <p:nvPr>
            <p:ph type="body" sz="quarter" idx="21"/>
          </p:nvPr>
        </p:nvSpPr>
        <p:spPr bwMode="gray">
          <a:xfrm>
            <a:off x="5418969" y="2685241"/>
            <a:ext cx="1440619" cy="4190222"/>
          </a:xfrm>
          <a:ln w="6350">
            <a:solidFill>
              <a:schemeClr val="accent1"/>
            </a:solidFill>
          </a:ln>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6"/>
          <p:cNvSpPr>
            <a:spLocks noGrp="1"/>
          </p:cNvSpPr>
          <p:nvPr>
            <p:ph type="body" sz="quarter" idx="22"/>
          </p:nvPr>
        </p:nvSpPr>
        <p:spPr bwMode="gray">
          <a:xfrm>
            <a:off x="7001707" y="1835151"/>
            <a:ext cx="1440619" cy="720000"/>
          </a:xfrm>
          <a:solidFill>
            <a:schemeClr val="accent2"/>
          </a:solidFill>
          <a:ln w="6350">
            <a:solidFill>
              <a:schemeClr val="accent2"/>
            </a:solidFill>
          </a:ln>
        </p:spPr>
        <p:txBody>
          <a:bodyPr vert="horz" lIns="54000" tIns="54000" rIns="54000" bIns="54000" rtlCol="0" anchor="b">
            <a:noAutofit/>
          </a:bodyPr>
          <a:lstStyle>
            <a:lvl1pPr>
              <a:defRPr lang="en-US" sz="1200" dirty="0" smtClean="0">
                <a:solidFill>
                  <a:schemeClr val="bg1"/>
                </a:solidFill>
              </a:defRPr>
            </a:lvl1pPr>
          </a:lstStyle>
          <a:p>
            <a:pPr lvl="0"/>
            <a:r>
              <a:rPr lang="en-US" dirty="0" smtClean="0"/>
              <a:t>Click to edit Master text styles</a:t>
            </a:r>
          </a:p>
        </p:txBody>
      </p:sp>
      <p:sp>
        <p:nvSpPr>
          <p:cNvPr id="17" name="Text Placeholder 6"/>
          <p:cNvSpPr>
            <a:spLocks noGrp="1"/>
          </p:cNvSpPr>
          <p:nvPr>
            <p:ph type="body" sz="quarter" idx="23"/>
          </p:nvPr>
        </p:nvSpPr>
        <p:spPr bwMode="gray">
          <a:xfrm>
            <a:off x="7001707" y="2685241"/>
            <a:ext cx="1440619" cy="4190222"/>
          </a:xfrm>
          <a:ln w="6350">
            <a:solidFill>
              <a:schemeClr val="accent1"/>
            </a:solidFill>
          </a:ln>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6"/>
          <p:cNvSpPr>
            <a:spLocks noGrp="1"/>
          </p:cNvSpPr>
          <p:nvPr>
            <p:ph type="body" sz="quarter" idx="24"/>
          </p:nvPr>
        </p:nvSpPr>
        <p:spPr bwMode="gray">
          <a:xfrm>
            <a:off x="8586787" y="1835151"/>
            <a:ext cx="1440619" cy="720000"/>
          </a:xfrm>
          <a:solidFill>
            <a:schemeClr val="accent2"/>
          </a:solidFill>
          <a:ln w="6350">
            <a:solidFill>
              <a:schemeClr val="accent2"/>
            </a:solidFill>
          </a:ln>
        </p:spPr>
        <p:txBody>
          <a:bodyPr vert="horz" lIns="54000" tIns="54000" rIns="54000" bIns="54000" rtlCol="0" anchor="b">
            <a:noAutofit/>
          </a:bodyPr>
          <a:lstStyle>
            <a:lvl1pPr>
              <a:defRPr lang="en-US" sz="1200" dirty="0" smtClean="0">
                <a:solidFill>
                  <a:schemeClr val="bg1"/>
                </a:solidFill>
              </a:defRPr>
            </a:lvl1pPr>
          </a:lstStyle>
          <a:p>
            <a:pPr lvl="0"/>
            <a:r>
              <a:rPr lang="en-US" dirty="0" smtClean="0"/>
              <a:t>Click to edit Master text styles</a:t>
            </a:r>
          </a:p>
        </p:txBody>
      </p:sp>
      <p:sp>
        <p:nvSpPr>
          <p:cNvPr id="19" name="Text Placeholder 6"/>
          <p:cNvSpPr>
            <a:spLocks noGrp="1"/>
          </p:cNvSpPr>
          <p:nvPr>
            <p:ph type="body" sz="quarter" idx="25"/>
          </p:nvPr>
        </p:nvSpPr>
        <p:spPr bwMode="gray">
          <a:xfrm>
            <a:off x="8586787" y="2685241"/>
            <a:ext cx="1440619" cy="4190222"/>
          </a:xfrm>
          <a:ln w="6350">
            <a:solidFill>
              <a:schemeClr val="accent1"/>
            </a:solidFill>
          </a:ln>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Rectangle 5"/>
          <p:cNvSpPr/>
          <p:nvPr userDrawn="1"/>
        </p:nvSpPr>
        <p:spPr bwMode="gray">
          <a:xfrm>
            <a:off x="384176" y="358774"/>
            <a:ext cx="9931400" cy="6842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bwMode="gray">
          <a:xfrm>
            <a:off x="666751" y="1122871"/>
            <a:ext cx="9359900" cy="393954"/>
          </a:xfrm>
        </p:spPr>
        <p:txBody>
          <a:bodyPr anchor="b"/>
          <a:lstStyle>
            <a:lvl1pPr>
              <a:lnSpc>
                <a:spcPct val="80000"/>
              </a:lnSpc>
              <a:defRPr sz="3200">
                <a:solidFill>
                  <a:schemeClr val="bg1"/>
                </a:solidFill>
              </a:defRPr>
            </a:lvl1pPr>
          </a:lstStyle>
          <a:p>
            <a:r>
              <a:rPr lang="en-US" dirty="0" smtClean="0"/>
              <a:t>Click to edit Master title style</a:t>
            </a:r>
            <a:endParaRPr lang="en-GB" dirty="0"/>
          </a:p>
        </p:txBody>
      </p:sp>
      <p:sp>
        <p:nvSpPr>
          <p:cNvPr id="9" name="Table Placeholder 8"/>
          <p:cNvSpPr>
            <a:spLocks noGrp="1"/>
          </p:cNvSpPr>
          <p:nvPr>
            <p:ph type="tbl" sz="quarter" idx="10"/>
          </p:nvPr>
        </p:nvSpPr>
        <p:spPr bwMode="gray">
          <a:xfrm>
            <a:off x="666752" y="1835151"/>
            <a:ext cx="4608513" cy="5040312"/>
          </a:xfrm>
        </p:spPr>
        <p:txBody>
          <a:body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V_Full">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1" y="3618842"/>
            <a:ext cx="3024188" cy="3256627"/>
          </a:xfrm>
        </p:spPr>
        <p:txBody>
          <a:bodyPr/>
          <a:lstStyle>
            <a:lvl1pPr>
              <a:spcBef>
                <a:spcPts val="600"/>
              </a:spcBef>
              <a:spcAft>
                <a:spcPts val="0"/>
              </a:spcAft>
              <a:defRPr/>
            </a:lvl1pPr>
            <a:lvl2pPr>
              <a:spcBef>
                <a:spcPts val="600"/>
              </a:spcBef>
              <a:spcAft>
                <a:spcPts val="0"/>
              </a:spcAft>
              <a:defRPr b="1">
                <a:solidFill>
                  <a:schemeClr val="tx2"/>
                </a:solidFill>
              </a:defRPr>
            </a:lvl2pPr>
            <a:lvl3pPr>
              <a:spcBef>
                <a:spcPts val="600"/>
              </a:spcBef>
              <a:spcAft>
                <a:spcPts val="0"/>
              </a:spcAft>
              <a:buNone/>
              <a:defRPr/>
            </a:lvl3pPr>
            <a:lvl5pPr>
              <a:defRPr/>
            </a:lvl5pPr>
          </a:lstStyle>
          <a:p>
            <a:pPr lvl="0"/>
            <a:r>
              <a:rPr lang="en-US" dirty="0" smtClean="0"/>
              <a:t>Click to edit Master text styles</a:t>
            </a:r>
          </a:p>
          <a:p>
            <a:pPr lvl="1"/>
            <a:r>
              <a:rPr lang="en-US" dirty="0" smtClean="0"/>
              <a:t>Second level</a:t>
            </a:r>
          </a:p>
          <a:p>
            <a:pPr lvl="2"/>
            <a:r>
              <a:rPr lang="en-US" dirty="0" smtClean="0"/>
              <a:t>T:	</a:t>
            </a:r>
          </a:p>
          <a:p>
            <a:pPr lvl="2"/>
            <a:r>
              <a:rPr lang="en-US" dirty="0" smtClean="0"/>
              <a:t>M:	</a:t>
            </a:r>
          </a:p>
          <a:p>
            <a:pPr lvl="2"/>
            <a:r>
              <a:rPr lang="en-US" dirty="0" smtClean="0"/>
              <a:t>E:	</a:t>
            </a:r>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[Name Surname]</a:t>
            </a:r>
          </a:p>
        </p:txBody>
      </p:sp>
      <p:sp>
        <p:nvSpPr>
          <p:cNvPr id="6" name="Text Placeholder 6"/>
          <p:cNvSpPr>
            <a:spLocks noGrp="1"/>
          </p:cNvSpPr>
          <p:nvPr>
            <p:ph type="body" sz="quarter" idx="15"/>
          </p:nvPr>
        </p:nvSpPr>
        <p:spPr bwMode="gray">
          <a:xfrm>
            <a:off x="3833814" y="1835155"/>
            <a:ext cx="3025776" cy="504031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6"/>
          <p:cNvSpPr>
            <a:spLocks noGrp="1"/>
          </p:cNvSpPr>
          <p:nvPr>
            <p:ph type="body" sz="quarter" idx="16"/>
          </p:nvPr>
        </p:nvSpPr>
        <p:spPr bwMode="gray">
          <a:xfrm>
            <a:off x="7000875" y="1835155"/>
            <a:ext cx="3025776" cy="504031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Picture Placeholder 12"/>
          <p:cNvSpPr>
            <a:spLocks noGrp="1"/>
          </p:cNvSpPr>
          <p:nvPr>
            <p:ph type="pic" sz="quarter" idx="17"/>
          </p:nvPr>
        </p:nvSpPr>
        <p:spPr bwMode="gray">
          <a:xfrm>
            <a:off x="666758" y="1835150"/>
            <a:ext cx="1170001" cy="1620000"/>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r>
              <a:rPr lang="en-GB" dirty="0" smtClean="0"/>
              <a:t>4.5 x 3.2</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V_Summarised_v01">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[Name Surname]</a:t>
            </a:r>
          </a:p>
        </p:txBody>
      </p:sp>
      <p:sp>
        <p:nvSpPr>
          <p:cNvPr id="6" name="Text Placeholder 6"/>
          <p:cNvSpPr>
            <a:spLocks noGrp="1"/>
          </p:cNvSpPr>
          <p:nvPr>
            <p:ph type="body" sz="quarter" idx="15" hasCustomPrompt="1"/>
          </p:nvPr>
        </p:nvSpPr>
        <p:spPr bwMode="gray">
          <a:xfrm>
            <a:off x="666754" y="1835150"/>
            <a:ext cx="3024000" cy="1440000"/>
          </a:xfrm>
          <a:solidFill>
            <a:schemeClr val="accent2"/>
          </a:solidFill>
        </p:spPr>
        <p:txBody>
          <a:bodyPr lIns="54000" tIns="54000" rIns="1080000" bIns="54000">
            <a:noAutofit/>
          </a:bodyPr>
          <a:lstStyle>
            <a:lvl1pPr>
              <a:spcBef>
                <a:spcPts val="0"/>
              </a:spcBef>
              <a:spcAft>
                <a:spcPts val="0"/>
              </a:spcAft>
              <a:defRPr sz="1200" b="1" cap="all" baseline="0">
                <a:solidFill>
                  <a:schemeClr val="bg1"/>
                </a:solidFill>
              </a:defRPr>
            </a:lvl1pPr>
            <a:lvl2pPr algn="l">
              <a:spcBef>
                <a:spcPts val="0"/>
              </a:spcBef>
              <a:defRPr sz="90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13" name="Picture Placeholder 12"/>
          <p:cNvSpPr>
            <a:spLocks noGrp="1"/>
          </p:cNvSpPr>
          <p:nvPr>
            <p:ph type="pic" sz="quarter" idx="17"/>
          </p:nvPr>
        </p:nvSpPr>
        <p:spPr bwMode="gray">
          <a:xfrm>
            <a:off x="2684427" y="1925530"/>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r>
              <a:rPr lang="en-GB" dirty="0" smtClean="0"/>
              <a:t>4.5 x 3.2</a:t>
            </a:r>
          </a:p>
        </p:txBody>
      </p:sp>
      <p:sp>
        <p:nvSpPr>
          <p:cNvPr id="11" name="Text Placeholder 6"/>
          <p:cNvSpPr>
            <a:spLocks noGrp="1"/>
          </p:cNvSpPr>
          <p:nvPr>
            <p:ph type="body" sz="quarter" idx="19"/>
          </p:nvPr>
        </p:nvSpPr>
        <p:spPr bwMode="gray">
          <a:xfrm>
            <a:off x="666753" y="3415501"/>
            <a:ext cx="3025776" cy="345996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Text Placeholder 6"/>
          <p:cNvSpPr>
            <a:spLocks noGrp="1"/>
          </p:cNvSpPr>
          <p:nvPr>
            <p:ph type="body" sz="quarter" idx="28" hasCustomPrompt="1"/>
          </p:nvPr>
        </p:nvSpPr>
        <p:spPr bwMode="gray">
          <a:xfrm>
            <a:off x="666750" y="3040199"/>
            <a:ext cx="2017674" cy="234952"/>
          </a:xfrm>
          <a:noFill/>
        </p:spPr>
        <p:txBody>
          <a:bodyPr wrap="square" lIns="54000" tIns="54000" rIns="54000" bIns="72000" anchor="b">
            <a:spAutoFit/>
          </a:bodyPr>
          <a:lstStyle>
            <a:lvl1pPr marL="180975" indent="-180975">
              <a:spcBef>
                <a:spcPts val="0"/>
              </a:spcBef>
              <a:spcAft>
                <a:spcPts val="0"/>
              </a:spcAft>
              <a:defRPr sz="700" b="0" cap="none" baseline="0">
                <a:solidFill>
                  <a:schemeClr val="bg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28" name="Text Placeholder 6"/>
          <p:cNvSpPr>
            <a:spLocks noGrp="1"/>
          </p:cNvSpPr>
          <p:nvPr>
            <p:ph type="body" sz="quarter" idx="29" hasCustomPrompt="1"/>
          </p:nvPr>
        </p:nvSpPr>
        <p:spPr bwMode="gray">
          <a:xfrm>
            <a:off x="3835590" y="1835150"/>
            <a:ext cx="3024000" cy="1440000"/>
          </a:xfrm>
          <a:solidFill>
            <a:schemeClr val="accent2"/>
          </a:solidFill>
        </p:spPr>
        <p:txBody>
          <a:bodyPr vert="horz" lIns="54000" tIns="54000" rIns="1080000" bIns="54000" rtlCol="0">
            <a:noAutofit/>
          </a:bodyPr>
          <a:lstStyle>
            <a:lvl1pPr>
              <a:defRPr lang="en-US" sz="1200" cap="all" baseline="0" dirty="0" smtClean="0">
                <a:solidFill>
                  <a:schemeClr val="bg1"/>
                </a:solidFill>
              </a:defRPr>
            </a:lvl1pPr>
            <a:lvl2pPr>
              <a:defRPr lang="en-US" dirty="0" smtClean="0">
                <a:solidFill>
                  <a:schemeClr val="bg1"/>
                </a:solidFill>
              </a:defRPr>
            </a:lvl2pPr>
          </a:lstStyle>
          <a:p>
            <a:pPr lvl="0">
              <a:spcBef>
                <a:spcPts val="0"/>
              </a:spcBef>
            </a:pPr>
            <a:r>
              <a:rPr lang="en-US" dirty="0" smtClean="0"/>
              <a:t>NAME SURNAME</a:t>
            </a:r>
          </a:p>
          <a:p>
            <a:pPr lvl="1">
              <a:spcBef>
                <a:spcPts val="0"/>
              </a:spcBef>
            </a:pPr>
            <a:r>
              <a:rPr lang="en-US" dirty="0" smtClean="0"/>
              <a:t>Second level</a:t>
            </a:r>
          </a:p>
        </p:txBody>
      </p:sp>
      <p:sp>
        <p:nvSpPr>
          <p:cNvPr id="29" name="Picture Placeholder 12"/>
          <p:cNvSpPr>
            <a:spLocks noGrp="1"/>
          </p:cNvSpPr>
          <p:nvPr>
            <p:ph type="pic" sz="quarter" idx="30"/>
          </p:nvPr>
        </p:nvSpPr>
        <p:spPr bwMode="gray">
          <a:xfrm>
            <a:off x="5853263" y="1925530"/>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r>
              <a:rPr lang="en-GB" dirty="0" smtClean="0"/>
              <a:t>4.5 x 3.2</a:t>
            </a:r>
          </a:p>
        </p:txBody>
      </p:sp>
      <p:sp>
        <p:nvSpPr>
          <p:cNvPr id="30" name="Text Placeholder 6"/>
          <p:cNvSpPr>
            <a:spLocks noGrp="1"/>
          </p:cNvSpPr>
          <p:nvPr>
            <p:ph type="body" sz="quarter" idx="31"/>
          </p:nvPr>
        </p:nvSpPr>
        <p:spPr bwMode="gray">
          <a:xfrm>
            <a:off x="3835590" y="3415501"/>
            <a:ext cx="3025776" cy="345996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1" name="Text Placeholder 6"/>
          <p:cNvSpPr>
            <a:spLocks noGrp="1"/>
          </p:cNvSpPr>
          <p:nvPr>
            <p:ph type="body" sz="quarter" idx="32" hasCustomPrompt="1"/>
          </p:nvPr>
        </p:nvSpPr>
        <p:spPr bwMode="gray">
          <a:xfrm>
            <a:off x="3835586" y="3040199"/>
            <a:ext cx="2017674" cy="234952"/>
          </a:xfrm>
          <a:noFill/>
        </p:spPr>
        <p:txBody>
          <a:bodyPr wrap="square" lIns="54000" tIns="54000" rIns="54000" bIns="72000" anchor="b">
            <a:spAutoFit/>
          </a:bodyPr>
          <a:lstStyle>
            <a:lvl1pPr marL="180975" indent="-180975">
              <a:spcBef>
                <a:spcPts val="0"/>
              </a:spcBef>
              <a:spcAft>
                <a:spcPts val="0"/>
              </a:spcAft>
              <a:defRPr sz="700" b="0" cap="none" baseline="0">
                <a:solidFill>
                  <a:schemeClr val="bg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32" name="Text Placeholder 6"/>
          <p:cNvSpPr>
            <a:spLocks noGrp="1"/>
          </p:cNvSpPr>
          <p:nvPr>
            <p:ph type="body" sz="quarter" idx="33" hasCustomPrompt="1"/>
          </p:nvPr>
        </p:nvSpPr>
        <p:spPr bwMode="gray">
          <a:xfrm>
            <a:off x="7000875" y="1835150"/>
            <a:ext cx="3024000" cy="1440000"/>
          </a:xfrm>
          <a:solidFill>
            <a:schemeClr val="accent2"/>
          </a:solidFill>
        </p:spPr>
        <p:txBody>
          <a:bodyPr vert="horz" lIns="54000" tIns="54000" rIns="1080000" bIns="54000" rtlCol="0">
            <a:noAutofit/>
          </a:bodyPr>
          <a:lstStyle>
            <a:lvl1pPr>
              <a:defRPr lang="en-US" sz="1200" cap="all" baseline="0" dirty="0" smtClean="0">
                <a:solidFill>
                  <a:schemeClr val="bg1"/>
                </a:solidFill>
              </a:defRPr>
            </a:lvl1pPr>
            <a:lvl2pPr>
              <a:defRPr lang="en-US" dirty="0" smtClean="0">
                <a:solidFill>
                  <a:schemeClr val="bg1"/>
                </a:solidFill>
              </a:defRPr>
            </a:lvl2pPr>
          </a:lstStyle>
          <a:p>
            <a:pPr lvl="0">
              <a:spcBef>
                <a:spcPts val="0"/>
              </a:spcBef>
            </a:pPr>
            <a:r>
              <a:rPr lang="en-US" dirty="0" smtClean="0"/>
              <a:t>NAME SURNAME</a:t>
            </a:r>
          </a:p>
          <a:p>
            <a:pPr lvl="1">
              <a:spcBef>
                <a:spcPts val="0"/>
              </a:spcBef>
            </a:pPr>
            <a:r>
              <a:rPr lang="en-US" dirty="0" smtClean="0"/>
              <a:t>Second level</a:t>
            </a:r>
          </a:p>
        </p:txBody>
      </p:sp>
      <p:sp>
        <p:nvSpPr>
          <p:cNvPr id="33" name="Picture Placeholder 12"/>
          <p:cNvSpPr>
            <a:spLocks noGrp="1"/>
          </p:cNvSpPr>
          <p:nvPr>
            <p:ph type="pic" sz="quarter" idx="34"/>
          </p:nvPr>
        </p:nvSpPr>
        <p:spPr bwMode="gray">
          <a:xfrm>
            <a:off x="9018547" y="1925530"/>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r>
              <a:rPr lang="en-GB" dirty="0" smtClean="0"/>
              <a:t>4.5 x 3.2</a:t>
            </a:r>
          </a:p>
        </p:txBody>
      </p:sp>
      <p:sp>
        <p:nvSpPr>
          <p:cNvPr id="34" name="Text Placeholder 6"/>
          <p:cNvSpPr>
            <a:spLocks noGrp="1"/>
          </p:cNvSpPr>
          <p:nvPr>
            <p:ph type="body" sz="quarter" idx="35"/>
          </p:nvPr>
        </p:nvSpPr>
        <p:spPr bwMode="gray">
          <a:xfrm>
            <a:off x="7000875" y="3415501"/>
            <a:ext cx="3025776" cy="345996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6"/>
          <p:cNvSpPr>
            <a:spLocks noGrp="1"/>
          </p:cNvSpPr>
          <p:nvPr>
            <p:ph type="body" sz="quarter" idx="36" hasCustomPrompt="1"/>
          </p:nvPr>
        </p:nvSpPr>
        <p:spPr bwMode="gray">
          <a:xfrm>
            <a:off x="7000872" y="3040199"/>
            <a:ext cx="2017674" cy="234952"/>
          </a:xfrm>
          <a:noFill/>
        </p:spPr>
        <p:txBody>
          <a:bodyPr wrap="square" lIns="54000" tIns="54000" rIns="54000" bIns="72000" anchor="b">
            <a:spAutoFit/>
          </a:bodyPr>
          <a:lstStyle>
            <a:lvl1pPr marL="180975" indent="-180975">
              <a:spcBef>
                <a:spcPts val="0"/>
              </a:spcBef>
              <a:spcAft>
                <a:spcPts val="0"/>
              </a:spcAft>
              <a:defRPr sz="700" b="0" cap="none" baseline="0">
                <a:solidFill>
                  <a:schemeClr val="bg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_Summarised_v02">
    <p:spTree>
      <p:nvGrpSpPr>
        <p:cNvPr id="1" name=""/>
        <p:cNvGrpSpPr/>
        <p:nvPr/>
      </p:nvGrpSpPr>
      <p:grpSpPr>
        <a:xfrm>
          <a:off x="0" y="0"/>
          <a:ext cx="0" cy="0"/>
          <a:chOff x="0" y="0"/>
          <a:chExt cx="0" cy="0"/>
        </a:xfrm>
      </p:grpSpPr>
      <p:sp>
        <p:nvSpPr>
          <p:cNvPr id="16" name="Rectangle 15"/>
          <p:cNvSpPr/>
          <p:nvPr userDrawn="1"/>
        </p:nvSpPr>
        <p:spPr bwMode="gray">
          <a:xfrm>
            <a:off x="666751" y="1835149"/>
            <a:ext cx="9359900" cy="1669168"/>
          </a:xfrm>
          <a:prstGeom prst="rect">
            <a:avLst/>
          </a:prstGeom>
          <a:solidFill>
            <a:schemeClr val="bg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2" name="Title 1"/>
          <p:cNvSpPr>
            <a:spLocks noGrp="1"/>
          </p:cNvSpPr>
          <p:nvPr userDrawn="1">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userDrawn="1">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[Name Surname]</a:t>
            </a:r>
          </a:p>
        </p:txBody>
      </p:sp>
      <p:sp>
        <p:nvSpPr>
          <p:cNvPr id="6" name="Text Placeholder 6"/>
          <p:cNvSpPr>
            <a:spLocks noGrp="1"/>
          </p:cNvSpPr>
          <p:nvPr userDrawn="1">
            <p:ph type="body" sz="quarter" idx="15" hasCustomPrompt="1"/>
          </p:nvPr>
        </p:nvSpPr>
        <p:spPr bwMode="gray">
          <a:xfrm>
            <a:off x="1841454" y="1918470"/>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13" name="Picture Placeholder 12"/>
          <p:cNvSpPr>
            <a:spLocks noGrp="1"/>
          </p:cNvSpPr>
          <p:nvPr userDrawn="1">
            <p:ph type="pic" sz="quarter" idx="17"/>
          </p:nvPr>
        </p:nvSpPr>
        <p:spPr bwMode="gray">
          <a:xfrm>
            <a:off x="746062" y="1918469"/>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11" name="Text Placeholder 6"/>
          <p:cNvSpPr>
            <a:spLocks noGrp="1"/>
          </p:cNvSpPr>
          <p:nvPr userDrawn="1">
            <p:ph type="body" sz="quarter" idx="19"/>
          </p:nvPr>
        </p:nvSpPr>
        <p:spPr bwMode="gray">
          <a:xfrm>
            <a:off x="3833821" y="1918469"/>
            <a:ext cx="6077013" cy="1463326"/>
          </a:xfrm>
        </p:spPr>
        <p:txBody>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Text Placeholder 6"/>
          <p:cNvSpPr>
            <a:spLocks noGrp="1"/>
          </p:cNvSpPr>
          <p:nvPr userDrawn="1">
            <p:ph type="body" sz="quarter" idx="28" hasCustomPrompt="1"/>
          </p:nvPr>
        </p:nvSpPr>
        <p:spPr bwMode="gray">
          <a:xfrm>
            <a:off x="1841454" y="3069987"/>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36" name="Rectangle 35"/>
          <p:cNvSpPr/>
          <p:nvPr userDrawn="1"/>
        </p:nvSpPr>
        <p:spPr bwMode="gray">
          <a:xfrm>
            <a:off x="666751" y="3509962"/>
            <a:ext cx="9359900" cy="1669168"/>
          </a:xfrm>
          <a:prstGeom prst="rect">
            <a:avLst/>
          </a:prstGeom>
          <a:solidFill>
            <a:schemeClr val="bg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37" name="Text Placeholder 6"/>
          <p:cNvSpPr>
            <a:spLocks noGrp="1"/>
          </p:cNvSpPr>
          <p:nvPr>
            <p:ph type="body" sz="quarter" idx="29" hasCustomPrompt="1"/>
          </p:nvPr>
        </p:nvSpPr>
        <p:spPr bwMode="gray">
          <a:xfrm>
            <a:off x="1841454" y="3593284"/>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38" name="Picture Placeholder 12"/>
          <p:cNvSpPr>
            <a:spLocks noGrp="1"/>
          </p:cNvSpPr>
          <p:nvPr>
            <p:ph type="pic" sz="quarter" idx="30"/>
          </p:nvPr>
        </p:nvSpPr>
        <p:spPr bwMode="gray">
          <a:xfrm>
            <a:off x="746062" y="3593281"/>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39" name="Text Placeholder 6"/>
          <p:cNvSpPr>
            <a:spLocks noGrp="1"/>
          </p:cNvSpPr>
          <p:nvPr>
            <p:ph type="body" sz="quarter" idx="31"/>
          </p:nvPr>
        </p:nvSpPr>
        <p:spPr bwMode="gray">
          <a:xfrm>
            <a:off x="3833821" y="3593281"/>
            <a:ext cx="6077013" cy="1463326"/>
          </a:xfrm>
        </p:spPr>
        <p:txBody>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0" name="Text Placeholder 6"/>
          <p:cNvSpPr>
            <a:spLocks noGrp="1"/>
          </p:cNvSpPr>
          <p:nvPr>
            <p:ph type="body" sz="quarter" idx="32" hasCustomPrompt="1"/>
          </p:nvPr>
        </p:nvSpPr>
        <p:spPr bwMode="gray">
          <a:xfrm>
            <a:off x="1841454" y="4744799"/>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41" name="Rectangle 40"/>
          <p:cNvSpPr/>
          <p:nvPr userDrawn="1"/>
        </p:nvSpPr>
        <p:spPr bwMode="gray">
          <a:xfrm>
            <a:off x="666751" y="5189434"/>
            <a:ext cx="9359900" cy="1669168"/>
          </a:xfrm>
          <a:prstGeom prst="rect">
            <a:avLst/>
          </a:prstGeom>
          <a:solidFill>
            <a:schemeClr val="bg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42" name="Text Placeholder 6"/>
          <p:cNvSpPr>
            <a:spLocks noGrp="1"/>
          </p:cNvSpPr>
          <p:nvPr>
            <p:ph type="body" sz="quarter" idx="33" hasCustomPrompt="1"/>
          </p:nvPr>
        </p:nvSpPr>
        <p:spPr bwMode="gray">
          <a:xfrm>
            <a:off x="1841454" y="5272759"/>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43" name="Picture Placeholder 12"/>
          <p:cNvSpPr>
            <a:spLocks noGrp="1"/>
          </p:cNvSpPr>
          <p:nvPr>
            <p:ph type="pic" sz="quarter" idx="34"/>
          </p:nvPr>
        </p:nvSpPr>
        <p:spPr bwMode="gray">
          <a:xfrm>
            <a:off x="746062" y="5272754"/>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44" name="Text Placeholder 6"/>
          <p:cNvSpPr>
            <a:spLocks noGrp="1"/>
          </p:cNvSpPr>
          <p:nvPr>
            <p:ph type="body" sz="quarter" idx="35"/>
          </p:nvPr>
        </p:nvSpPr>
        <p:spPr bwMode="gray">
          <a:xfrm>
            <a:off x="3833821" y="5272754"/>
            <a:ext cx="6077013" cy="1463326"/>
          </a:xfrm>
        </p:spPr>
        <p:txBody>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5" name="Text Placeholder 6"/>
          <p:cNvSpPr>
            <a:spLocks noGrp="1"/>
          </p:cNvSpPr>
          <p:nvPr>
            <p:ph type="body" sz="quarter" idx="36" hasCustomPrompt="1"/>
          </p:nvPr>
        </p:nvSpPr>
        <p:spPr bwMode="gray">
          <a:xfrm>
            <a:off x="1841454" y="6424272"/>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_Summarised_v03">
    <p:spTree>
      <p:nvGrpSpPr>
        <p:cNvPr id="1" name=""/>
        <p:cNvGrpSpPr/>
        <p:nvPr/>
      </p:nvGrpSpPr>
      <p:grpSpPr>
        <a:xfrm>
          <a:off x="0" y="0"/>
          <a:ext cx="0" cy="0"/>
          <a:chOff x="0" y="0"/>
          <a:chExt cx="0" cy="0"/>
        </a:xfrm>
      </p:grpSpPr>
      <p:sp>
        <p:nvSpPr>
          <p:cNvPr id="2" name="Title 1"/>
          <p:cNvSpPr>
            <a:spLocks noGrp="1"/>
          </p:cNvSpPr>
          <p:nvPr userDrawn="1">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userDrawn="1">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[Name Surname]</a:t>
            </a:r>
          </a:p>
        </p:txBody>
      </p:sp>
      <p:sp>
        <p:nvSpPr>
          <p:cNvPr id="6" name="Text Placeholder 6"/>
          <p:cNvSpPr>
            <a:spLocks noGrp="1"/>
          </p:cNvSpPr>
          <p:nvPr userDrawn="1">
            <p:ph type="body" sz="quarter" idx="15" hasCustomPrompt="1"/>
          </p:nvPr>
        </p:nvSpPr>
        <p:spPr bwMode="gray">
          <a:xfrm>
            <a:off x="1841454" y="1918470"/>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11" name="Text Placeholder 6"/>
          <p:cNvSpPr>
            <a:spLocks noGrp="1"/>
          </p:cNvSpPr>
          <p:nvPr userDrawn="1">
            <p:ph type="body" sz="quarter" idx="19"/>
          </p:nvPr>
        </p:nvSpPr>
        <p:spPr bwMode="gray">
          <a:xfrm>
            <a:off x="3833821" y="1918469"/>
            <a:ext cx="6077013" cy="1464811"/>
          </a:xfrm>
        </p:spPr>
        <p:txBody>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Text Placeholder 6"/>
          <p:cNvSpPr>
            <a:spLocks noGrp="1"/>
          </p:cNvSpPr>
          <p:nvPr userDrawn="1">
            <p:ph type="body" sz="quarter" idx="28" hasCustomPrompt="1"/>
          </p:nvPr>
        </p:nvSpPr>
        <p:spPr bwMode="gray">
          <a:xfrm>
            <a:off x="1841454" y="3069987"/>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37" name="Text Placeholder 6"/>
          <p:cNvSpPr>
            <a:spLocks noGrp="1"/>
          </p:cNvSpPr>
          <p:nvPr>
            <p:ph type="body" sz="quarter" idx="29" hasCustomPrompt="1"/>
          </p:nvPr>
        </p:nvSpPr>
        <p:spPr bwMode="gray">
          <a:xfrm>
            <a:off x="1841454" y="3593284"/>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39" name="Text Placeholder 6"/>
          <p:cNvSpPr>
            <a:spLocks noGrp="1"/>
          </p:cNvSpPr>
          <p:nvPr>
            <p:ph type="body" sz="quarter" idx="31"/>
          </p:nvPr>
        </p:nvSpPr>
        <p:spPr bwMode="gray">
          <a:xfrm>
            <a:off x="3833821" y="3593281"/>
            <a:ext cx="6077013" cy="1464811"/>
          </a:xfrm>
        </p:spPr>
        <p:txBody>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0" name="Text Placeholder 6"/>
          <p:cNvSpPr>
            <a:spLocks noGrp="1"/>
          </p:cNvSpPr>
          <p:nvPr>
            <p:ph type="body" sz="quarter" idx="32" hasCustomPrompt="1"/>
          </p:nvPr>
        </p:nvSpPr>
        <p:spPr bwMode="gray">
          <a:xfrm>
            <a:off x="1841454" y="4744799"/>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42" name="Text Placeholder 6"/>
          <p:cNvSpPr>
            <a:spLocks noGrp="1"/>
          </p:cNvSpPr>
          <p:nvPr>
            <p:ph type="body" sz="quarter" idx="33" hasCustomPrompt="1"/>
          </p:nvPr>
        </p:nvSpPr>
        <p:spPr bwMode="gray">
          <a:xfrm>
            <a:off x="1841454" y="5272759"/>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44" name="Text Placeholder 6"/>
          <p:cNvSpPr>
            <a:spLocks noGrp="1"/>
          </p:cNvSpPr>
          <p:nvPr>
            <p:ph type="body" sz="quarter" idx="35"/>
          </p:nvPr>
        </p:nvSpPr>
        <p:spPr bwMode="gray">
          <a:xfrm>
            <a:off x="3833821" y="5272754"/>
            <a:ext cx="6077013" cy="1464811"/>
          </a:xfrm>
        </p:spPr>
        <p:txBody>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5" name="Text Placeholder 6"/>
          <p:cNvSpPr>
            <a:spLocks noGrp="1"/>
          </p:cNvSpPr>
          <p:nvPr>
            <p:ph type="body" sz="quarter" idx="36" hasCustomPrompt="1"/>
          </p:nvPr>
        </p:nvSpPr>
        <p:spPr bwMode="gray">
          <a:xfrm>
            <a:off x="1841454" y="6424272"/>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cxnSp>
        <p:nvCxnSpPr>
          <p:cNvPr id="20" name="Straight Connector 19"/>
          <p:cNvCxnSpPr/>
          <p:nvPr userDrawn="1"/>
        </p:nvCxnSpPr>
        <p:spPr bwMode="gray">
          <a:xfrm>
            <a:off x="666751" y="1835150"/>
            <a:ext cx="93599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666751" y="6858602"/>
            <a:ext cx="93599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666751" y="5184118"/>
            <a:ext cx="93599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666751" y="3509634"/>
            <a:ext cx="9359900"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4" name="Picture Placeholder 12"/>
          <p:cNvSpPr>
            <a:spLocks noGrp="1"/>
          </p:cNvSpPr>
          <p:nvPr>
            <p:ph type="pic" sz="quarter" idx="17"/>
          </p:nvPr>
        </p:nvSpPr>
        <p:spPr bwMode="gray">
          <a:xfrm>
            <a:off x="746062" y="1918469"/>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25" name="Picture Placeholder 12"/>
          <p:cNvSpPr>
            <a:spLocks noGrp="1"/>
          </p:cNvSpPr>
          <p:nvPr>
            <p:ph type="pic" sz="quarter" idx="30"/>
          </p:nvPr>
        </p:nvSpPr>
        <p:spPr bwMode="gray">
          <a:xfrm>
            <a:off x="746062" y="3593281"/>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27" name="Picture Placeholder 12"/>
          <p:cNvSpPr>
            <a:spLocks noGrp="1"/>
          </p:cNvSpPr>
          <p:nvPr>
            <p:ph type="pic" sz="quarter" idx="34"/>
          </p:nvPr>
        </p:nvSpPr>
        <p:spPr bwMode="gray">
          <a:xfrm>
            <a:off x="746062" y="5272754"/>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V_Summarised_0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4" name="Text Placeholder 3"/>
          <p:cNvSpPr>
            <a:spLocks noGrp="1"/>
          </p:cNvSpPr>
          <p:nvPr>
            <p:ph type="body" sz="quarter" idx="10"/>
          </p:nvPr>
        </p:nvSpPr>
        <p:spPr bwMode="gray">
          <a:xfrm>
            <a:off x="666752" y="1835150"/>
            <a:ext cx="4608513" cy="504031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12"/>
          <p:cNvSpPr>
            <a:spLocks noGrp="1"/>
          </p:cNvSpPr>
          <p:nvPr>
            <p:ph type="pic" sz="quarter" idx="17"/>
          </p:nvPr>
        </p:nvSpPr>
        <p:spPr bwMode="gray">
          <a:xfrm>
            <a:off x="5418138" y="1835152"/>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6" name="Text Placeholder 6"/>
          <p:cNvSpPr>
            <a:spLocks noGrp="1"/>
          </p:cNvSpPr>
          <p:nvPr>
            <p:ph type="body" sz="quarter" idx="15" hasCustomPrompt="1"/>
          </p:nvPr>
        </p:nvSpPr>
        <p:spPr bwMode="gray">
          <a:xfrm>
            <a:off x="6442099" y="1835150"/>
            <a:ext cx="2000235"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7" name="Text Placeholder 6"/>
          <p:cNvSpPr>
            <a:spLocks noGrp="1"/>
          </p:cNvSpPr>
          <p:nvPr>
            <p:ph type="body" sz="quarter" idx="28" hasCustomPrompt="1"/>
          </p:nvPr>
        </p:nvSpPr>
        <p:spPr bwMode="gray">
          <a:xfrm>
            <a:off x="6442099" y="2986669"/>
            <a:ext cx="2000235"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8" name="Text Placeholder 6"/>
          <p:cNvSpPr>
            <a:spLocks noGrp="1"/>
          </p:cNvSpPr>
          <p:nvPr>
            <p:ph type="body" sz="quarter" idx="19"/>
          </p:nvPr>
        </p:nvSpPr>
        <p:spPr bwMode="gray">
          <a:xfrm>
            <a:off x="5403819" y="3233901"/>
            <a:ext cx="4622832" cy="3641561"/>
          </a:xfrm>
          <a:solidFill>
            <a:schemeClr val="bg2"/>
          </a:solidFill>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V_Summarised_0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5" name="Picture Placeholder 12"/>
          <p:cNvSpPr>
            <a:spLocks noGrp="1"/>
          </p:cNvSpPr>
          <p:nvPr>
            <p:ph type="pic" sz="quarter" idx="17"/>
          </p:nvPr>
        </p:nvSpPr>
        <p:spPr bwMode="gray">
          <a:xfrm>
            <a:off x="666749" y="1835152"/>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6" name="Text Placeholder 6"/>
          <p:cNvSpPr>
            <a:spLocks noGrp="1"/>
          </p:cNvSpPr>
          <p:nvPr>
            <p:ph type="body" sz="quarter" idx="15" hasCustomPrompt="1"/>
          </p:nvPr>
        </p:nvSpPr>
        <p:spPr bwMode="gray">
          <a:xfrm>
            <a:off x="1690704" y="1835150"/>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7" name="Text Placeholder 6"/>
          <p:cNvSpPr>
            <a:spLocks noGrp="1"/>
          </p:cNvSpPr>
          <p:nvPr>
            <p:ph type="body" sz="quarter" idx="28" hasCustomPrompt="1"/>
          </p:nvPr>
        </p:nvSpPr>
        <p:spPr bwMode="gray">
          <a:xfrm>
            <a:off x="1690704" y="2986669"/>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8" name="Text Placeholder 6"/>
          <p:cNvSpPr>
            <a:spLocks noGrp="1"/>
          </p:cNvSpPr>
          <p:nvPr>
            <p:ph type="body" sz="quarter" idx="19"/>
          </p:nvPr>
        </p:nvSpPr>
        <p:spPr bwMode="gray">
          <a:xfrm>
            <a:off x="652432" y="3233901"/>
            <a:ext cx="4622832" cy="3641561"/>
          </a:xfrm>
          <a:solidFill>
            <a:schemeClr val="bg2"/>
          </a:solidFill>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12"/>
          <p:cNvSpPr>
            <a:spLocks noGrp="1"/>
          </p:cNvSpPr>
          <p:nvPr>
            <p:ph type="pic" sz="quarter" idx="29"/>
          </p:nvPr>
        </p:nvSpPr>
        <p:spPr bwMode="gray">
          <a:xfrm>
            <a:off x="5418136" y="1835152"/>
            <a:ext cx="909452" cy="1259241"/>
          </a:xfrm>
          <a:blipFill>
            <a:blip r:embed="rId2" cstate="print"/>
            <a:stretch>
              <a:fillRect/>
            </a:stretch>
          </a:blipFill>
        </p:spPr>
        <p:txBody>
          <a:bodyPr wrap="square" lIns="54000" tIns="54000" rIns="54000" bIns="54000" anchor="t">
            <a:noAutofit/>
          </a:bodyPr>
          <a:lstStyle>
            <a:lvl1pPr algn="ctr">
              <a:defRPr b="0" baseline="0">
                <a:solidFill>
                  <a:schemeClr val="bg1"/>
                </a:solidFill>
                <a:sym typeface="Wingdings"/>
              </a:defRPr>
            </a:lvl1pPr>
          </a:lstStyle>
          <a:p>
            <a:endParaRPr lang="en-GB" dirty="0" smtClean="0"/>
          </a:p>
          <a:p>
            <a:r>
              <a:rPr lang="en-GB" dirty="0" smtClean="0"/>
              <a:t>Picture</a:t>
            </a:r>
            <a:br>
              <a:rPr lang="en-GB" dirty="0" smtClean="0"/>
            </a:br>
            <a:endParaRPr lang="en-GB" dirty="0" smtClean="0"/>
          </a:p>
        </p:txBody>
      </p:sp>
      <p:sp>
        <p:nvSpPr>
          <p:cNvPr id="10" name="Text Placeholder 6"/>
          <p:cNvSpPr>
            <a:spLocks noGrp="1"/>
          </p:cNvSpPr>
          <p:nvPr>
            <p:ph type="body" sz="quarter" idx="30" hasCustomPrompt="1"/>
          </p:nvPr>
        </p:nvSpPr>
        <p:spPr bwMode="gray">
          <a:xfrm>
            <a:off x="6442091" y="1835150"/>
            <a:ext cx="1606572" cy="323165"/>
          </a:xfrm>
          <a:noFill/>
        </p:spPr>
        <p:txBody>
          <a:bodyPr wrap="square" lIns="0" tIns="0" rIns="0" bIns="0">
            <a:spAutoFit/>
          </a:bodyPr>
          <a:lstStyle>
            <a:lvl1pPr>
              <a:spcBef>
                <a:spcPts val="0"/>
              </a:spcBef>
              <a:spcAft>
                <a:spcPts val="0"/>
              </a:spcAft>
              <a:defRPr sz="1200" b="1" cap="all" baseline="0">
                <a:solidFill>
                  <a:schemeClr val="tx2"/>
                </a:solidFill>
              </a:defRPr>
            </a:lvl1pPr>
            <a:lvl2pPr algn="l">
              <a:spcBef>
                <a:spcPts val="0"/>
              </a:spcBef>
              <a:defRPr sz="900">
                <a:solidFill>
                  <a:schemeClr val="tx2"/>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NAME SURNAME</a:t>
            </a:r>
          </a:p>
          <a:p>
            <a:pPr lvl="1"/>
            <a:r>
              <a:rPr lang="en-US" dirty="0" smtClean="0"/>
              <a:t>Second level</a:t>
            </a:r>
          </a:p>
        </p:txBody>
      </p:sp>
      <p:sp>
        <p:nvSpPr>
          <p:cNvPr id="11" name="Text Placeholder 6"/>
          <p:cNvSpPr>
            <a:spLocks noGrp="1"/>
          </p:cNvSpPr>
          <p:nvPr>
            <p:ph type="body" sz="quarter" idx="31" hasCustomPrompt="1"/>
          </p:nvPr>
        </p:nvSpPr>
        <p:spPr bwMode="gray">
          <a:xfrm>
            <a:off x="6442091" y="2986669"/>
            <a:ext cx="1606572" cy="107722"/>
          </a:xfrm>
          <a:noFill/>
        </p:spPr>
        <p:txBody>
          <a:bodyPr wrap="square" lIns="0" tIns="0" rIns="0" bIns="0" anchor="b">
            <a:spAutoFit/>
          </a:bodyPr>
          <a:lstStyle>
            <a:lvl1pPr marL="180975" indent="-180975">
              <a:spcBef>
                <a:spcPts val="0"/>
              </a:spcBef>
              <a:spcAft>
                <a:spcPts val="0"/>
              </a:spcAft>
              <a:defRPr sz="700" b="0" cap="none" baseline="0">
                <a:solidFill>
                  <a:schemeClr val="tx1"/>
                </a:solidFill>
              </a:defRPr>
            </a:lvl1pPr>
            <a:lvl2pPr marL="177800" indent="-177800" algn="l">
              <a:spcAft>
                <a:spcPts val="0"/>
              </a:spcAft>
              <a:defRPr sz="700" baseline="0">
                <a:solidFill>
                  <a:schemeClr val="bg1"/>
                </a:solidFill>
              </a:defRPr>
            </a:lvl2pPr>
            <a:lvl3pPr marL="0" indent="0">
              <a:buNone/>
              <a:defRPr sz="800">
                <a:solidFill>
                  <a:schemeClr val="bg1"/>
                </a:solidFill>
              </a:defRPr>
            </a:lvl3pPr>
            <a:lvl4pPr>
              <a:defRPr>
                <a:solidFill>
                  <a:schemeClr val="bg1"/>
                </a:solidFill>
              </a:defRPr>
            </a:lvl4pPr>
            <a:lvl5pPr>
              <a:defRPr>
                <a:solidFill>
                  <a:schemeClr val="bg1"/>
                </a:solidFill>
              </a:defRPr>
            </a:lvl5pPr>
          </a:lstStyle>
          <a:p>
            <a:pPr lvl="0"/>
            <a:r>
              <a:rPr lang="en-US" dirty="0" smtClean="0"/>
              <a:t>Contact details</a:t>
            </a:r>
          </a:p>
        </p:txBody>
      </p:sp>
      <p:sp>
        <p:nvSpPr>
          <p:cNvPr id="12" name="Text Placeholder 6"/>
          <p:cNvSpPr>
            <a:spLocks noGrp="1"/>
          </p:cNvSpPr>
          <p:nvPr>
            <p:ph type="body" sz="quarter" idx="32"/>
          </p:nvPr>
        </p:nvSpPr>
        <p:spPr bwMode="gray">
          <a:xfrm>
            <a:off x="5403819" y="3233901"/>
            <a:ext cx="4622832" cy="3641561"/>
          </a:xfrm>
          <a:solidFill>
            <a:schemeClr val="bg2"/>
          </a:solidFill>
        </p:spPr>
        <p:txBody>
          <a:bodyPr lIns="54000" tIns="54000" rIns="54000" bIns="54000">
            <a:noAutofit/>
          </a:bodyPr>
          <a:lstStyle>
            <a:lvl1pPr>
              <a:defRPr sz="800"/>
            </a:lvl1pPr>
            <a:lvl2pPr>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
        <p:nvSpPr>
          <p:cNvPr id="4" name="Text Placeholder 3"/>
          <p:cNvSpPr>
            <a:spLocks noGrp="1"/>
          </p:cNvSpPr>
          <p:nvPr>
            <p:ph type="body" sz="quarter" idx="10" hasCustomPrompt="1"/>
          </p:nvPr>
        </p:nvSpPr>
        <p:spPr bwMode="gray">
          <a:xfrm>
            <a:off x="666751" y="1835149"/>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5" name="Text Placeholder 3"/>
          <p:cNvSpPr>
            <a:spLocks noGrp="1"/>
          </p:cNvSpPr>
          <p:nvPr>
            <p:ph type="body" sz="quarter" idx="11" hasCustomPrompt="1"/>
          </p:nvPr>
        </p:nvSpPr>
        <p:spPr bwMode="gray">
          <a:xfrm>
            <a:off x="2250759" y="1835149"/>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6" name="Text Placeholder 3"/>
          <p:cNvSpPr>
            <a:spLocks noGrp="1"/>
          </p:cNvSpPr>
          <p:nvPr>
            <p:ph type="body" sz="quarter" idx="12" hasCustomPrompt="1"/>
          </p:nvPr>
        </p:nvSpPr>
        <p:spPr bwMode="gray">
          <a:xfrm>
            <a:off x="3834768" y="1835149"/>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7" name="Text Placeholder 3"/>
          <p:cNvSpPr>
            <a:spLocks noGrp="1"/>
          </p:cNvSpPr>
          <p:nvPr>
            <p:ph type="body" sz="quarter" idx="13" hasCustomPrompt="1"/>
          </p:nvPr>
        </p:nvSpPr>
        <p:spPr bwMode="gray">
          <a:xfrm>
            <a:off x="5418776" y="1835149"/>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8" name="Text Placeholder 3"/>
          <p:cNvSpPr>
            <a:spLocks noGrp="1"/>
          </p:cNvSpPr>
          <p:nvPr>
            <p:ph type="body" sz="quarter" idx="14" hasCustomPrompt="1"/>
          </p:nvPr>
        </p:nvSpPr>
        <p:spPr bwMode="gray">
          <a:xfrm>
            <a:off x="7002782" y="1835149"/>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9" name="Text Placeholder 3"/>
          <p:cNvSpPr>
            <a:spLocks noGrp="1"/>
          </p:cNvSpPr>
          <p:nvPr>
            <p:ph type="body" sz="quarter" idx="15" hasCustomPrompt="1"/>
          </p:nvPr>
        </p:nvSpPr>
        <p:spPr bwMode="gray">
          <a:xfrm>
            <a:off x="8586789" y="1835149"/>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10" name="Text Placeholder 3"/>
          <p:cNvSpPr>
            <a:spLocks noGrp="1"/>
          </p:cNvSpPr>
          <p:nvPr>
            <p:ph type="body" sz="quarter" idx="16" hasCustomPrompt="1"/>
          </p:nvPr>
        </p:nvSpPr>
        <p:spPr bwMode="gray">
          <a:xfrm>
            <a:off x="666751" y="4427538"/>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11" name="Text Placeholder 3"/>
          <p:cNvSpPr>
            <a:spLocks noGrp="1"/>
          </p:cNvSpPr>
          <p:nvPr>
            <p:ph type="body" sz="quarter" idx="17" hasCustomPrompt="1"/>
          </p:nvPr>
        </p:nvSpPr>
        <p:spPr bwMode="gray">
          <a:xfrm>
            <a:off x="2250759" y="4427538"/>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12" name="Text Placeholder 3"/>
          <p:cNvSpPr>
            <a:spLocks noGrp="1"/>
          </p:cNvSpPr>
          <p:nvPr>
            <p:ph type="body" sz="quarter" idx="18" hasCustomPrompt="1"/>
          </p:nvPr>
        </p:nvSpPr>
        <p:spPr bwMode="gray">
          <a:xfrm>
            <a:off x="3834768" y="4427538"/>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13" name="Text Placeholder 3"/>
          <p:cNvSpPr>
            <a:spLocks noGrp="1"/>
          </p:cNvSpPr>
          <p:nvPr>
            <p:ph type="body" sz="quarter" idx="19" hasCustomPrompt="1"/>
          </p:nvPr>
        </p:nvSpPr>
        <p:spPr bwMode="gray">
          <a:xfrm>
            <a:off x="5418776" y="4427538"/>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14" name="Text Placeholder 3"/>
          <p:cNvSpPr>
            <a:spLocks noGrp="1"/>
          </p:cNvSpPr>
          <p:nvPr>
            <p:ph type="body" sz="quarter" idx="20" hasCustomPrompt="1"/>
          </p:nvPr>
        </p:nvSpPr>
        <p:spPr bwMode="gray">
          <a:xfrm>
            <a:off x="7002782" y="4427538"/>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15" name="Text Placeholder 3"/>
          <p:cNvSpPr>
            <a:spLocks noGrp="1"/>
          </p:cNvSpPr>
          <p:nvPr>
            <p:ph type="body" sz="quarter" idx="21" hasCustomPrompt="1"/>
          </p:nvPr>
        </p:nvSpPr>
        <p:spPr bwMode="gray">
          <a:xfrm>
            <a:off x="8586789" y="4427538"/>
            <a:ext cx="1439863" cy="2449513"/>
          </a:xfrm>
          <a:solidFill>
            <a:schemeClr val="bg1"/>
          </a:solidFill>
          <a:ln w="6350">
            <a:solidFill>
              <a:schemeClr val="bg2"/>
            </a:solidFill>
          </a:ln>
        </p:spPr>
        <p:txBody>
          <a:bodyPr lIns="36000" tIns="36000" rIns="36000" bIns="36000">
            <a:noAutofit/>
          </a:bodyPr>
          <a:lstStyle>
            <a:lvl1pPr>
              <a:spcAft>
                <a:spcPts val="300"/>
              </a:spcAft>
              <a:defRPr sz="1400"/>
            </a:lvl1pPr>
          </a:lstStyle>
          <a:p>
            <a:pPr lvl="0"/>
            <a:r>
              <a:rPr lang="en-US" dirty="0" smtClean="0"/>
              <a:t>£X</a:t>
            </a:r>
          </a:p>
          <a:p>
            <a:pPr lvl="1"/>
            <a:r>
              <a:rPr lang="en-US" dirty="0" smtClean="0"/>
              <a:t>Second level</a:t>
            </a:r>
          </a:p>
        </p:txBody>
      </p:sp>
      <p:sp>
        <p:nvSpPr>
          <p:cNvPr id="16" name="Text Placeholder 8"/>
          <p:cNvSpPr>
            <a:spLocks noGrp="1"/>
          </p:cNvSpPr>
          <p:nvPr>
            <p:ph type="body" sz="quarter" idx="22" hasCustomPrompt="1"/>
          </p:nvPr>
        </p:nvSpPr>
        <p:spPr bwMode="gray">
          <a:xfrm>
            <a:off x="666751" y="1033992"/>
            <a:ext cx="9359900" cy="344710"/>
          </a:xfrm>
        </p:spPr>
        <p:txBody>
          <a:bodyPr/>
          <a:lstStyle>
            <a:lvl1pPr algn="l">
              <a:lnSpc>
                <a:spcPct val="80000"/>
              </a:lnSpc>
              <a:spcBef>
                <a:spcPts val="0"/>
              </a:spcBef>
              <a:spcAft>
                <a:spcPts val="0"/>
              </a:spcAft>
              <a:defRPr sz="2800" baseline="0">
                <a:solidFill>
                  <a:schemeClr val="tx1"/>
                </a:solidFill>
              </a:defRPr>
            </a:lvl1pPr>
          </a:lstStyle>
          <a:p>
            <a:pPr lvl="0"/>
            <a:r>
              <a:rPr lang="en-US" dirty="0" smtClean="0"/>
              <a:t>[Sector heading]</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6" name="Rectangle 5"/>
          <p:cNvSpPr/>
          <p:nvPr userDrawn="1"/>
        </p:nvSpPr>
        <p:spPr bwMode="gray">
          <a:xfrm>
            <a:off x="384176" y="358774"/>
            <a:ext cx="9931400" cy="6842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6"/>
          <p:cNvSpPr>
            <a:spLocks noGrp="1"/>
          </p:cNvSpPr>
          <p:nvPr>
            <p:ph type="body" sz="quarter" idx="15" hasCustomPrompt="1"/>
          </p:nvPr>
        </p:nvSpPr>
        <p:spPr bwMode="gray">
          <a:xfrm>
            <a:off x="666760" y="3059115"/>
            <a:ext cx="6192839" cy="1384995"/>
          </a:xfrm>
        </p:spPr>
        <p:txBody>
          <a:bodyPr/>
          <a:lstStyle>
            <a:lvl1pPr marL="269875" indent="-269875">
              <a:lnSpc>
                <a:spcPct val="90000"/>
              </a:lnSpc>
              <a:spcBef>
                <a:spcPts val="0"/>
              </a:spcBef>
              <a:spcAft>
                <a:spcPts val="1200"/>
              </a:spcAft>
              <a:defRPr sz="4000" b="0">
                <a:solidFill>
                  <a:schemeClr val="bg1"/>
                </a:solidFill>
              </a:defRPr>
            </a:lvl1pPr>
            <a:lvl2pPr marL="269875" indent="0">
              <a:lnSpc>
                <a:spcPct val="100000"/>
              </a:lnSpc>
              <a:defRPr sz="800" b="0" cap="all" baseline="0">
                <a:solidFill>
                  <a:schemeClr val="bg1"/>
                </a:solidFill>
              </a:defRPr>
            </a:lvl2pPr>
            <a:lvl3pPr marL="538163" indent="-179388">
              <a:lnSpc>
                <a:spcPct val="100000"/>
              </a:lnSpc>
              <a:defRPr sz="3600" b="0">
                <a:solidFill>
                  <a:schemeClr val="accent2"/>
                </a:solidFill>
              </a:defRPr>
            </a:lvl3pPr>
            <a:lvl4pPr marL="896938" indent="-177800">
              <a:lnSpc>
                <a:spcPct val="100000"/>
              </a:lnSpc>
              <a:defRPr sz="3600" b="0">
                <a:solidFill>
                  <a:schemeClr val="accent2"/>
                </a:solidFill>
              </a:defRPr>
            </a:lvl4pPr>
            <a:lvl5pPr marL="1257300" indent="-1588">
              <a:lnSpc>
                <a:spcPct val="100000"/>
              </a:lnSpc>
              <a:defRPr sz="3600" b="0">
                <a:solidFill>
                  <a:schemeClr val="accent2"/>
                </a:solidFill>
              </a:defRPr>
            </a:lvl5pPr>
          </a:lstStyle>
          <a:p>
            <a:pPr lvl="0"/>
            <a:r>
              <a:rPr lang="en-US" dirty="0" smtClean="0"/>
              <a:t>“	Click here to add quote text.”</a:t>
            </a:r>
          </a:p>
          <a:p>
            <a:pPr lvl="1"/>
            <a:r>
              <a:rPr lang="en-US" dirty="0" smtClean="0"/>
              <a:t>Second level for source – all caps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1 column">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1" y="1835155"/>
            <a:ext cx="9359900" cy="5040313"/>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and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2" y="1835149"/>
            <a:ext cx="4608513" cy="2449513"/>
          </a:xfrm>
          <a:solidFill>
            <a:schemeClr val="accent2"/>
          </a:solidFill>
        </p:spPr>
        <p:txBody>
          <a:bodyPr lIns="54000" tIns="54000" rIns="54000" bIns="54000">
            <a:noAutofit/>
          </a:bodyPr>
          <a:lstStyle>
            <a:lvl1pPr>
              <a:spcBef>
                <a:spcPts val="6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8" name="Picture Placeholder 56"/>
          <p:cNvSpPr>
            <a:spLocks noGrp="1"/>
          </p:cNvSpPr>
          <p:nvPr>
            <p:ph type="pic" sz="quarter" idx="10" hasCustomPrompt="1"/>
          </p:nvPr>
        </p:nvSpPr>
        <p:spPr bwMode="gray">
          <a:xfrm>
            <a:off x="5418147" y="1835150"/>
            <a:ext cx="4897437" cy="2449513"/>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12" name="Rectangle 11"/>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8"/>
          <p:cNvSpPr>
            <a:spLocks noGrp="1"/>
          </p:cNvSpPr>
          <p:nvPr>
            <p:ph type="body" sz="quarter" idx="15" hasCustomPrompt="1"/>
          </p:nvPr>
        </p:nvSpPr>
        <p:spPr bwMode="gray">
          <a:xfrm>
            <a:off x="5418139" y="4547411"/>
            <a:ext cx="4608513" cy="221599"/>
          </a:xfrm>
        </p:spPr>
        <p:txBody>
          <a:bodyPr/>
          <a:lstStyle>
            <a:lvl1pPr algn="l">
              <a:lnSpc>
                <a:spcPct val="80000"/>
              </a:lnSpc>
              <a:spcBef>
                <a:spcPts val="0"/>
              </a:spcBef>
              <a:spcAft>
                <a:spcPts val="0"/>
              </a:spcAft>
              <a:defRPr sz="1800" b="0">
                <a:solidFill>
                  <a:schemeClr val="accent1"/>
                </a:solidFill>
              </a:defRPr>
            </a:lvl1pPr>
          </a:lstStyle>
          <a:p>
            <a:pPr lvl="0"/>
            <a:r>
              <a:rPr lang="en-US" dirty="0" smtClean="0"/>
              <a:t>[Quote]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hasCustomPrompt="1"/>
          </p:nvPr>
        </p:nvSpPr>
        <p:spPr bwMode="gray">
          <a:xfrm>
            <a:off x="666752" y="1835151"/>
            <a:ext cx="4608513" cy="5040312"/>
          </a:xfrm>
        </p:spPr>
        <p:txBody>
          <a:bodyPr/>
          <a:lstStyle>
            <a:lvl1pPr marL="90488" indent="-90488">
              <a:defRPr>
                <a:solidFill>
                  <a:schemeClr val="accent1"/>
                </a:solidFill>
              </a:defRPr>
            </a:lvl1pPr>
            <a:lvl2pPr marL="90488" indent="0">
              <a:spcAft>
                <a:spcPts val="0"/>
              </a:spcAft>
              <a:defRPr sz="800" cap="all" baseline="0">
                <a:solidFill>
                  <a:schemeClr val="accent1"/>
                </a:solidFill>
              </a:defRPr>
            </a:lvl2pPr>
            <a:lvl3pPr marL="90488" indent="0">
              <a:spcAft>
                <a:spcPts val="1200"/>
              </a:spcAft>
              <a:buNone/>
              <a:defRPr sz="800" cap="none" baseline="0">
                <a:solidFill>
                  <a:schemeClr val="accent1"/>
                </a:solidFill>
              </a:defRPr>
            </a:lvl3pPr>
            <a:lvl4pPr>
              <a:defRPr sz="800" cap="none" baseline="0">
                <a:solidFill>
                  <a:schemeClr val="accent1"/>
                </a:solidFill>
              </a:defRPr>
            </a:lvl4pPr>
            <a:lvl5pPr>
              <a:defRPr sz="800" cap="none" baseline="0">
                <a:solidFill>
                  <a:schemeClr val="accent1"/>
                </a:solidFill>
              </a:defRPr>
            </a:lvl5pPr>
          </a:lstStyle>
          <a:p>
            <a:pPr lvl="0"/>
            <a:r>
              <a:rPr lang="en-US" dirty="0" smtClean="0"/>
              <a:t>“	Click to 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15" name="Text Placeholder 6"/>
          <p:cNvSpPr>
            <a:spLocks noGrp="1"/>
          </p:cNvSpPr>
          <p:nvPr>
            <p:ph type="body" sz="quarter" idx="15" hasCustomPrompt="1"/>
          </p:nvPr>
        </p:nvSpPr>
        <p:spPr bwMode="gray">
          <a:xfrm>
            <a:off x="5418139" y="1835151"/>
            <a:ext cx="4608513" cy="5040312"/>
          </a:xfrm>
        </p:spPr>
        <p:txBody>
          <a:bodyPr/>
          <a:lstStyle>
            <a:lvl1pPr marL="90488" indent="-90488">
              <a:defRPr>
                <a:solidFill>
                  <a:schemeClr val="accent1"/>
                </a:solidFill>
              </a:defRPr>
            </a:lvl1pPr>
            <a:lvl2pPr marL="90488" indent="0">
              <a:spcAft>
                <a:spcPts val="0"/>
              </a:spcAft>
              <a:defRPr sz="800" cap="all" baseline="0">
                <a:solidFill>
                  <a:schemeClr val="accent1"/>
                </a:solidFill>
              </a:defRPr>
            </a:lvl2pPr>
            <a:lvl3pPr marL="90488" indent="0">
              <a:spcAft>
                <a:spcPts val="1200"/>
              </a:spcAft>
              <a:buNone/>
              <a:defRPr sz="800" cap="none" baseline="0">
                <a:solidFill>
                  <a:schemeClr val="accent1"/>
                </a:solidFill>
              </a:defRPr>
            </a:lvl3pPr>
            <a:lvl4pPr>
              <a:defRPr sz="800" cap="none" baseline="0">
                <a:solidFill>
                  <a:schemeClr val="accent1"/>
                </a:solidFill>
              </a:defRPr>
            </a:lvl4pPr>
            <a:lvl5pPr>
              <a:defRPr sz="800" cap="none" baseline="0">
                <a:solidFill>
                  <a:schemeClr val="accent1"/>
                </a:solidFill>
              </a:defRPr>
            </a:lvl5pPr>
          </a:lstStyle>
          <a:p>
            <a:pPr lvl="0"/>
            <a:r>
              <a:rPr lang="en-US" dirty="0" smtClean="0"/>
              <a:t>“	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id background slide">
    <p:spTree>
      <p:nvGrpSpPr>
        <p:cNvPr id="1" name=""/>
        <p:cNvGrpSpPr/>
        <p:nvPr/>
      </p:nvGrpSpPr>
      <p:grpSpPr>
        <a:xfrm>
          <a:off x="0" y="0"/>
          <a:ext cx="0" cy="0"/>
          <a:chOff x="0" y="0"/>
          <a:chExt cx="0" cy="0"/>
        </a:xfrm>
      </p:grpSpPr>
      <p:sp>
        <p:nvSpPr>
          <p:cNvPr id="3" name="Rectangle 2"/>
          <p:cNvSpPr/>
          <p:nvPr userDrawn="1"/>
        </p:nvSpPr>
        <p:spPr bwMode="gray">
          <a:xfrm>
            <a:off x="384176" y="358774"/>
            <a:ext cx="9931400" cy="6842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bwMode="gray"/>
        <p:txBody>
          <a:bodyPr/>
          <a:lstStyle>
            <a:lvl1pPr>
              <a:defRPr>
                <a:solidFill>
                  <a:schemeClr val="bg1"/>
                </a:solidFill>
              </a:defRPr>
            </a:lvl1pPr>
          </a:lstStyle>
          <a:p>
            <a:r>
              <a:rPr lang="en-US" dirty="0" smtClean="0"/>
              <a:t>Click to edit Master title style</a:t>
            </a:r>
            <a:endParaRPr lang="en-GB" dirty="0"/>
          </a:p>
        </p:txBody>
      </p:sp>
      <p:sp>
        <p:nvSpPr>
          <p:cNvPr id="5" name="Text Placeholder 4"/>
          <p:cNvSpPr>
            <a:spLocks noGrp="1"/>
          </p:cNvSpPr>
          <p:nvPr>
            <p:ph type="body" sz="quarter" idx="10"/>
          </p:nvPr>
        </p:nvSpPr>
        <p:spPr bwMode="gray">
          <a:xfrm>
            <a:off x="666752" y="1835155"/>
            <a:ext cx="4608513" cy="5040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 Placeholder 4"/>
          <p:cNvSpPr>
            <a:spLocks noGrp="1"/>
          </p:cNvSpPr>
          <p:nvPr>
            <p:ph type="body" sz="quarter" idx="11"/>
          </p:nvPr>
        </p:nvSpPr>
        <p:spPr bwMode="gray">
          <a:xfrm>
            <a:off x="5418139" y="1835155"/>
            <a:ext cx="4608513" cy="5040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txBox="1">
            <a:spLocks/>
          </p:cNvSpPr>
          <p:nvPr userDrawn="1"/>
        </p:nvSpPr>
        <p:spPr bwMode="gray">
          <a:xfrm>
            <a:off x="5280977" y="6984048"/>
            <a:ext cx="131446" cy="123111"/>
          </a:xfrm>
          <a:prstGeom prst="rect">
            <a:avLst/>
          </a:prstGeom>
        </p:spPr>
        <p:txBody>
          <a:bodyPr vert="horz" wrap="none" lIns="0" tIns="0" rIns="0" bIns="0" rtlCol="0" anchor="ctr">
            <a:spAutoFit/>
          </a:bodyPr>
          <a:lstStyle>
            <a:lvl1pPr algn="ctr">
              <a:defRPr sz="800">
                <a:solidFill>
                  <a:schemeClr val="tx2"/>
                </a:solidFill>
              </a:defRPr>
            </a:lvl1pPr>
          </a:lstStyle>
          <a:p>
            <a:pPr marL="0" marR="0" lvl="0" indent="0" algn="ctr" defTabSz="1043056" rtl="0" eaLnBrk="1" fontAlgn="auto" latinLnBrk="0" hangingPunct="1">
              <a:lnSpc>
                <a:spcPct val="100000"/>
              </a:lnSpc>
              <a:spcBef>
                <a:spcPts val="0"/>
              </a:spcBef>
              <a:spcAft>
                <a:spcPts val="0"/>
              </a:spcAft>
              <a:buClrTx/>
              <a:buSzTx/>
              <a:buFontTx/>
              <a:buNone/>
              <a:tabLst/>
              <a:defRPr/>
            </a:pPr>
            <a:fld id="{C5BC66BE-1037-4E85-8132-4BD8CA764155}" type="slidenum">
              <a:rPr kumimoji="0" lang="en-GB" sz="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1043056"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tter">
    <p:spTree>
      <p:nvGrpSpPr>
        <p:cNvPr id="1" name=""/>
        <p:cNvGrpSpPr/>
        <p:nvPr/>
      </p:nvGrpSpPr>
      <p:grpSpPr>
        <a:xfrm>
          <a:off x="0" y="0"/>
          <a:ext cx="0" cy="0"/>
          <a:chOff x="0" y="0"/>
          <a:chExt cx="0" cy="0"/>
        </a:xfrm>
      </p:grpSpPr>
      <p:grpSp>
        <p:nvGrpSpPr>
          <p:cNvPr id="4" name="Group 14"/>
          <p:cNvGrpSpPr/>
          <p:nvPr userDrawn="1"/>
        </p:nvGrpSpPr>
        <p:grpSpPr bwMode="gray">
          <a:xfrm>
            <a:off x="666760" y="684213"/>
            <a:ext cx="971549" cy="373062"/>
            <a:chOff x="9055942" y="6499269"/>
            <a:chExt cx="971550" cy="373062"/>
          </a:xfrm>
        </p:grpSpPr>
        <p:sp>
          <p:nvSpPr>
            <p:cNvPr id="5" name="AutoShape 2"/>
            <p:cNvSpPr>
              <a:spLocks noChangeAspect="1" noChangeArrowheads="1"/>
            </p:cNvSpPr>
            <p:nvPr userDrawn="1"/>
          </p:nvSpPr>
          <p:spPr bwMode="gray">
            <a:xfrm>
              <a:off x="9055942" y="6499269"/>
              <a:ext cx="97155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3"/>
            <p:cNvSpPr>
              <a:spLocks noEditPoints="1"/>
            </p:cNvSpPr>
            <p:nvPr userDrawn="1"/>
          </p:nvSpPr>
          <p:spPr bwMode="gray">
            <a:xfrm>
              <a:off x="9173417" y="6502444"/>
              <a:ext cx="241300" cy="280987"/>
            </a:xfrm>
            <a:custGeom>
              <a:avLst/>
              <a:gdLst/>
              <a:ahLst/>
              <a:cxnLst>
                <a:cxn ang="0">
                  <a:pos x="78" y="177"/>
                </a:cxn>
                <a:cxn ang="0">
                  <a:pos x="118" y="177"/>
                </a:cxn>
                <a:cxn ang="0">
                  <a:pos x="216" y="229"/>
                </a:cxn>
                <a:cxn ang="0">
                  <a:pos x="147" y="277"/>
                </a:cxn>
                <a:cxn ang="0">
                  <a:pos x="84" y="277"/>
                </a:cxn>
                <a:cxn ang="0">
                  <a:pos x="12" y="328"/>
                </a:cxn>
                <a:cxn ang="0">
                  <a:pos x="12" y="328"/>
                </a:cxn>
                <a:cxn ang="0">
                  <a:pos x="147" y="328"/>
                </a:cxn>
                <a:cxn ang="0">
                  <a:pos x="282" y="231"/>
                </a:cxn>
                <a:cxn ang="0">
                  <a:pos x="191" y="149"/>
                </a:cxn>
                <a:cxn ang="0">
                  <a:pos x="256" y="78"/>
                </a:cxn>
                <a:cxn ang="0">
                  <a:pos x="167" y="0"/>
                </a:cxn>
                <a:cxn ang="0">
                  <a:pos x="30" y="0"/>
                </a:cxn>
                <a:cxn ang="0">
                  <a:pos x="0" y="0"/>
                </a:cxn>
                <a:cxn ang="0">
                  <a:pos x="12" y="27"/>
                </a:cxn>
                <a:cxn ang="0">
                  <a:pos x="12" y="304"/>
                </a:cxn>
                <a:cxn ang="0">
                  <a:pos x="78" y="258"/>
                </a:cxn>
                <a:cxn ang="0">
                  <a:pos x="78" y="177"/>
                </a:cxn>
                <a:cxn ang="0">
                  <a:pos x="78" y="51"/>
                </a:cxn>
                <a:cxn ang="0">
                  <a:pos x="147" y="51"/>
                </a:cxn>
                <a:cxn ang="0">
                  <a:pos x="191" y="88"/>
                </a:cxn>
                <a:cxn ang="0">
                  <a:pos x="131" y="133"/>
                </a:cxn>
                <a:cxn ang="0">
                  <a:pos x="78" y="133"/>
                </a:cxn>
                <a:cxn ang="0">
                  <a:pos x="78" y="51"/>
                </a:cxn>
              </a:cxnLst>
              <a:rect l="0" t="0" r="r" b="b"/>
              <a:pathLst>
                <a:path w="282" h="328">
                  <a:moveTo>
                    <a:pt x="78" y="177"/>
                  </a:moveTo>
                  <a:cubicBezTo>
                    <a:pt x="118" y="177"/>
                    <a:pt x="118" y="177"/>
                    <a:pt x="118" y="177"/>
                  </a:cubicBezTo>
                  <a:cubicBezTo>
                    <a:pt x="182" y="177"/>
                    <a:pt x="216" y="191"/>
                    <a:pt x="216" y="229"/>
                  </a:cubicBezTo>
                  <a:cubicBezTo>
                    <a:pt x="216" y="263"/>
                    <a:pt x="189" y="277"/>
                    <a:pt x="147" y="277"/>
                  </a:cubicBezTo>
                  <a:cubicBezTo>
                    <a:pt x="137" y="277"/>
                    <a:pt x="99" y="277"/>
                    <a:pt x="84" y="277"/>
                  </a:cubicBezTo>
                  <a:cubicBezTo>
                    <a:pt x="12" y="328"/>
                    <a:pt x="12" y="328"/>
                    <a:pt x="12" y="328"/>
                  </a:cubicBezTo>
                  <a:cubicBezTo>
                    <a:pt x="12" y="328"/>
                    <a:pt x="12" y="328"/>
                    <a:pt x="12" y="328"/>
                  </a:cubicBezTo>
                  <a:cubicBezTo>
                    <a:pt x="147" y="328"/>
                    <a:pt x="147" y="328"/>
                    <a:pt x="147" y="328"/>
                  </a:cubicBezTo>
                  <a:cubicBezTo>
                    <a:pt x="228" y="328"/>
                    <a:pt x="282" y="298"/>
                    <a:pt x="282" y="231"/>
                  </a:cubicBezTo>
                  <a:cubicBezTo>
                    <a:pt x="282" y="172"/>
                    <a:pt x="234" y="149"/>
                    <a:pt x="191" y="149"/>
                  </a:cubicBezTo>
                  <a:cubicBezTo>
                    <a:pt x="221" y="149"/>
                    <a:pt x="256" y="123"/>
                    <a:pt x="256" y="78"/>
                  </a:cubicBezTo>
                  <a:cubicBezTo>
                    <a:pt x="256" y="32"/>
                    <a:pt x="215" y="0"/>
                    <a:pt x="167" y="0"/>
                  </a:cubicBezTo>
                  <a:cubicBezTo>
                    <a:pt x="30" y="0"/>
                    <a:pt x="30" y="0"/>
                    <a:pt x="30" y="0"/>
                  </a:cubicBezTo>
                  <a:cubicBezTo>
                    <a:pt x="0" y="0"/>
                    <a:pt x="0" y="0"/>
                    <a:pt x="0" y="0"/>
                  </a:cubicBezTo>
                  <a:cubicBezTo>
                    <a:pt x="12" y="27"/>
                    <a:pt x="12" y="27"/>
                    <a:pt x="12" y="27"/>
                  </a:cubicBezTo>
                  <a:cubicBezTo>
                    <a:pt x="12" y="304"/>
                    <a:pt x="12" y="304"/>
                    <a:pt x="12" y="304"/>
                  </a:cubicBezTo>
                  <a:cubicBezTo>
                    <a:pt x="78" y="258"/>
                    <a:pt x="78" y="258"/>
                    <a:pt x="78" y="258"/>
                  </a:cubicBezTo>
                  <a:lnTo>
                    <a:pt x="78" y="177"/>
                  </a:lnTo>
                  <a:close/>
                  <a:moveTo>
                    <a:pt x="78" y="51"/>
                  </a:moveTo>
                  <a:cubicBezTo>
                    <a:pt x="147" y="51"/>
                    <a:pt x="147" y="51"/>
                    <a:pt x="147" y="51"/>
                  </a:cubicBezTo>
                  <a:cubicBezTo>
                    <a:pt x="166" y="51"/>
                    <a:pt x="191" y="55"/>
                    <a:pt x="191" y="88"/>
                  </a:cubicBezTo>
                  <a:cubicBezTo>
                    <a:pt x="191" y="120"/>
                    <a:pt x="156" y="133"/>
                    <a:pt x="131" y="133"/>
                  </a:cubicBezTo>
                  <a:cubicBezTo>
                    <a:pt x="78" y="133"/>
                    <a:pt x="78" y="133"/>
                    <a:pt x="78" y="133"/>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4"/>
            <p:cNvSpPr>
              <a:spLocks/>
            </p:cNvSpPr>
            <p:nvPr userDrawn="1"/>
          </p:nvSpPr>
          <p:spPr bwMode="gray">
            <a:xfrm>
              <a:off x="9441705" y="6502444"/>
              <a:ext cx="261937" cy="280987"/>
            </a:xfrm>
            <a:custGeom>
              <a:avLst/>
              <a:gdLst/>
              <a:ahLst/>
              <a:cxnLst>
                <a:cxn ang="0">
                  <a:pos x="78" y="51"/>
                </a:cxn>
                <a:cxn ang="0">
                  <a:pos x="123" y="51"/>
                </a:cxn>
                <a:cxn ang="0">
                  <a:pos x="236" y="164"/>
                </a:cxn>
                <a:cxn ang="0">
                  <a:pos x="123" y="277"/>
                </a:cxn>
                <a:cxn ang="0">
                  <a:pos x="84" y="277"/>
                </a:cxn>
                <a:cxn ang="0">
                  <a:pos x="12" y="328"/>
                </a:cxn>
                <a:cxn ang="0">
                  <a:pos x="12" y="328"/>
                </a:cxn>
                <a:cxn ang="0">
                  <a:pos x="142" y="328"/>
                </a:cxn>
                <a:cxn ang="0">
                  <a:pos x="305" y="164"/>
                </a:cxn>
                <a:cxn ang="0">
                  <a:pos x="142" y="0"/>
                </a:cxn>
                <a:cxn ang="0">
                  <a:pos x="0" y="0"/>
                </a:cxn>
                <a:cxn ang="0">
                  <a:pos x="12" y="27"/>
                </a:cxn>
                <a:cxn ang="0">
                  <a:pos x="12" y="304"/>
                </a:cxn>
                <a:cxn ang="0">
                  <a:pos x="78" y="258"/>
                </a:cxn>
                <a:cxn ang="0">
                  <a:pos x="78" y="51"/>
                </a:cxn>
              </a:cxnLst>
              <a:rect l="0" t="0" r="r" b="b"/>
              <a:pathLst>
                <a:path w="305" h="328">
                  <a:moveTo>
                    <a:pt x="78" y="51"/>
                  </a:moveTo>
                  <a:cubicBezTo>
                    <a:pt x="123" y="51"/>
                    <a:pt x="123" y="51"/>
                    <a:pt x="123" y="51"/>
                  </a:cubicBezTo>
                  <a:cubicBezTo>
                    <a:pt x="142" y="51"/>
                    <a:pt x="236" y="55"/>
                    <a:pt x="236" y="164"/>
                  </a:cubicBezTo>
                  <a:cubicBezTo>
                    <a:pt x="236" y="288"/>
                    <a:pt x="123" y="277"/>
                    <a:pt x="123" y="277"/>
                  </a:cubicBezTo>
                  <a:cubicBezTo>
                    <a:pt x="84" y="277"/>
                    <a:pt x="84" y="277"/>
                    <a:pt x="84" y="277"/>
                  </a:cubicBezTo>
                  <a:cubicBezTo>
                    <a:pt x="12" y="328"/>
                    <a:pt x="12" y="328"/>
                    <a:pt x="12" y="328"/>
                  </a:cubicBezTo>
                  <a:cubicBezTo>
                    <a:pt x="12" y="328"/>
                    <a:pt x="12" y="328"/>
                    <a:pt x="12" y="328"/>
                  </a:cubicBezTo>
                  <a:cubicBezTo>
                    <a:pt x="142" y="328"/>
                    <a:pt x="142" y="328"/>
                    <a:pt x="142" y="328"/>
                  </a:cubicBezTo>
                  <a:cubicBezTo>
                    <a:pt x="222" y="328"/>
                    <a:pt x="305" y="278"/>
                    <a:pt x="305" y="164"/>
                  </a:cubicBezTo>
                  <a:cubicBezTo>
                    <a:pt x="305" y="63"/>
                    <a:pt x="233" y="0"/>
                    <a:pt x="142" y="0"/>
                  </a:cubicBezTo>
                  <a:cubicBezTo>
                    <a:pt x="0" y="0"/>
                    <a:pt x="0" y="0"/>
                    <a:pt x="0" y="0"/>
                  </a:cubicBezTo>
                  <a:cubicBezTo>
                    <a:pt x="12" y="27"/>
                    <a:pt x="12" y="27"/>
                    <a:pt x="12" y="27"/>
                  </a:cubicBezTo>
                  <a:cubicBezTo>
                    <a:pt x="12" y="304"/>
                    <a:pt x="12" y="304"/>
                    <a:pt x="12" y="304"/>
                  </a:cubicBezTo>
                  <a:cubicBezTo>
                    <a:pt x="78" y="258"/>
                    <a:pt x="78" y="258"/>
                    <a:pt x="78" y="258"/>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5"/>
            <p:cNvSpPr>
              <a:spLocks noEditPoints="1"/>
            </p:cNvSpPr>
            <p:nvPr userDrawn="1"/>
          </p:nvSpPr>
          <p:spPr bwMode="gray">
            <a:xfrm>
              <a:off x="9729042" y="6499269"/>
              <a:ext cx="298450" cy="285750"/>
            </a:xfrm>
            <a:custGeom>
              <a:avLst/>
              <a:gdLst/>
              <a:ahLst/>
              <a:cxnLst>
                <a:cxn ang="0">
                  <a:pos x="0" y="168"/>
                </a:cxn>
                <a:cxn ang="0">
                  <a:pos x="174" y="335"/>
                </a:cxn>
                <a:cxn ang="0">
                  <a:pos x="348" y="168"/>
                </a:cxn>
                <a:cxn ang="0">
                  <a:pos x="174" y="0"/>
                </a:cxn>
                <a:cxn ang="0">
                  <a:pos x="0" y="168"/>
                </a:cxn>
                <a:cxn ang="0">
                  <a:pos x="69" y="168"/>
                </a:cxn>
                <a:cxn ang="0">
                  <a:pos x="174" y="49"/>
                </a:cxn>
                <a:cxn ang="0">
                  <a:pos x="279" y="168"/>
                </a:cxn>
                <a:cxn ang="0">
                  <a:pos x="174" y="286"/>
                </a:cxn>
                <a:cxn ang="0">
                  <a:pos x="69" y="168"/>
                </a:cxn>
              </a:cxnLst>
              <a:rect l="0" t="0" r="r" b="b"/>
              <a:pathLst>
                <a:path w="348" h="335">
                  <a:moveTo>
                    <a:pt x="0" y="168"/>
                  </a:moveTo>
                  <a:cubicBezTo>
                    <a:pt x="0" y="298"/>
                    <a:pt x="105" y="335"/>
                    <a:pt x="174" y="335"/>
                  </a:cubicBezTo>
                  <a:cubicBezTo>
                    <a:pt x="242" y="335"/>
                    <a:pt x="348" y="298"/>
                    <a:pt x="348" y="168"/>
                  </a:cubicBezTo>
                  <a:cubicBezTo>
                    <a:pt x="348" y="37"/>
                    <a:pt x="242" y="0"/>
                    <a:pt x="174" y="0"/>
                  </a:cubicBezTo>
                  <a:cubicBezTo>
                    <a:pt x="105" y="0"/>
                    <a:pt x="0" y="37"/>
                    <a:pt x="0" y="168"/>
                  </a:cubicBezTo>
                  <a:close/>
                  <a:moveTo>
                    <a:pt x="69" y="168"/>
                  </a:moveTo>
                  <a:cubicBezTo>
                    <a:pt x="69" y="75"/>
                    <a:pt x="133" y="49"/>
                    <a:pt x="174" y="49"/>
                  </a:cubicBezTo>
                  <a:cubicBezTo>
                    <a:pt x="215" y="49"/>
                    <a:pt x="279" y="75"/>
                    <a:pt x="279" y="168"/>
                  </a:cubicBezTo>
                  <a:cubicBezTo>
                    <a:pt x="279" y="260"/>
                    <a:pt x="215" y="286"/>
                    <a:pt x="174" y="286"/>
                  </a:cubicBezTo>
                  <a:cubicBezTo>
                    <a:pt x="133" y="286"/>
                    <a:pt x="69" y="260"/>
                    <a:pt x="69" y="168"/>
                  </a:cubicBez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6"/>
            <p:cNvSpPr>
              <a:spLocks/>
            </p:cNvSpPr>
            <p:nvPr userDrawn="1"/>
          </p:nvSpPr>
          <p:spPr bwMode="gray">
            <a:xfrm>
              <a:off x="9055942" y="6502444"/>
              <a:ext cx="55563" cy="349250"/>
            </a:xfrm>
            <a:custGeom>
              <a:avLst/>
              <a:gdLst/>
              <a:ahLst/>
              <a:cxnLst>
                <a:cxn ang="0">
                  <a:pos x="0" y="0"/>
                </a:cxn>
                <a:cxn ang="0">
                  <a:pos x="0" y="964"/>
                </a:cxn>
                <a:cxn ang="0">
                  <a:pos x="154" y="858"/>
                </a:cxn>
                <a:cxn ang="0">
                  <a:pos x="154" y="0"/>
                </a:cxn>
                <a:cxn ang="0">
                  <a:pos x="0" y="0"/>
                </a:cxn>
              </a:cxnLst>
              <a:rect l="0" t="0" r="r" b="b"/>
              <a:pathLst>
                <a:path w="154" h="964">
                  <a:moveTo>
                    <a:pt x="0" y="0"/>
                  </a:moveTo>
                  <a:lnTo>
                    <a:pt x="0" y="964"/>
                  </a:lnTo>
                  <a:lnTo>
                    <a:pt x="154" y="858"/>
                  </a:lnTo>
                  <a:lnTo>
                    <a:pt x="154"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p:cNvSpPr>
            <p:nvPr userDrawn="1"/>
          </p:nvSpPr>
          <p:spPr bwMode="gray">
            <a:xfrm>
              <a:off x="9055942" y="6826294"/>
              <a:ext cx="968375" cy="46037"/>
            </a:xfrm>
            <a:custGeom>
              <a:avLst/>
              <a:gdLst/>
              <a:ahLst/>
              <a:cxnLst>
                <a:cxn ang="0">
                  <a:pos x="182" y="0"/>
                </a:cxn>
                <a:cxn ang="0">
                  <a:pos x="0" y="128"/>
                </a:cxn>
                <a:cxn ang="0">
                  <a:pos x="2669" y="128"/>
                </a:cxn>
                <a:cxn ang="0">
                  <a:pos x="2669" y="0"/>
                </a:cxn>
                <a:cxn ang="0">
                  <a:pos x="182" y="0"/>
                </a:cxn>
              </a:cxnLst>
              <a:rect l="0" t="0" r="r" b="b"/>
              <a:pathLst>
                <a:path w="2669" h="128">
                  <a:moveTo>
                    <a:pt x="182" y="0"/>
                  </a:moveTo>
                  <a:lnTo>
                    <a:pt x="0" y="128"/>
                  </a:lnTo>
                  <a:lnTo>
                    <a:pt x="2669" y="128"/>
                  </a:lnTo>
                  <a:lnTo>
                    <a:pt x="2669" y="0"/>
                  </a:lnTo>
                  <a:lnTo>
                    <a:pt x="18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2" name="Text Placeholder 11"/>
          <p:cNvSpPr>
            <a:spLocks noGrp="1"/>
          </p:cNvSpPr>
          <p:nvPr>
            <p:ph type="body" sz="quarter" idx="10" hasCustomPrompt="1"/>
          </p:nvPr>
        </p:nvSpPr>
        <p:spPr bwMode="gray">
          <a:xfrm>
            <a:off x="666752" y="1835152"/>
            <a:ext cx="4608513" cy="138499"/>
          </a:xfrm>
        </p:spPr>
        <p:txBody>
          <a:bodyPr/>
          <a:lstStyle>
            <a:lvl1pPr>
              <a:lnSpc>
                <a:spcPct val="100000"/>
              </a:lnSpc>
              <a:spcBef>
                <a:spcPts val="0"/>
              </a:spcBef>
              <a:spcAft>
                <a:spcPts val="0"/>
              </a:spcAft>
              <a:defRPr lang="en-GB" sz="900" b="0" baseline="0" smtClean="0">
                <a:solidFill>
                  <a:schemeClr val="tx1"/>
                </a:solidFill>
              </a:defRPr>
            </a:lvl1pPr>
            <a:lvl2pPr>
              <a:lnSpc>
                <a:spcPct val="100000"/>
              </a:lnSpc>
              <a:spcAft>
                <a:spcPts val="0"/>
              </a:spcAft>
              <a:defRPr sz="900"/>
            </a:lvl2pPr>
            <a:lvl3pPr>
              <a:defRPr sz="900"/>
            </a:lvl3pPr>
            <a:lvl4pPr>
              <a:defRPr sz="900"/>
            </a:lvl4pPr>
            <a:lvl5pPr>
              <a:defRPr sz="900"/>
            </a:lvl5pPr>
          </a:lstStyle>
          <a:p>
            <a:pPr lvl="0"/>
            <a:r>
              <a:rPr lang="en-US" dirty="0" smtClean="0"/>
              <a:t>Add address, date and Salutation</a:t>
            </a:r>
          </a:p>
        </p:txBody>
      </p:sp>
      <p:sp>
        <p:nvSpPr>
          <p:cNvPr id="13" name="Text Placeholder 11"/>
          <p:cNvSpPr>
            <a:spLocks noGrp="1"/>
          </p:cNvSpPr>
          <p:nvPr>
            <p:ph type="body" sz="quarter" idx="11" hasCustomPrompt="1"/>
          </p:nvPr>
        </p:nvSpPr>
        <p:spPr bwMode="gray">
          <a:xfrm>
            <a:off x="666752" y="3671092"/>
            <a:ext cx="4608513" cy="3204371"/>
          </a:xfrm>
        </p:spPr>
        <p:txBody>
          <a:bodyPr/>
          <a:lstStyle>
            <a:lvl1pPr>
              <a:spcBef>
                <a:spcPts val="600"/>
              </a:spcBef>
              <a:defRPr sz="900">
                <a:solidFill>
                  <a:schemeClr val="tx1"/>
                </a:solidFill>
              </a:defRPr>
            </a:lvl1pPr>
            <a:lvl2pPr>
              <a:spcBef>
                <a:spcPts val="600"/>
              </a:spcBef>
              <a:defRPr sz="900">
                <a:solidFill>
                  <a:schemeClr val="tx1"/>
                </a:solidFill>
              </a:defRPr>
            </a:lvl2pPr>
            <a:lvl3pPr>
              <a:spcBef>
                <a:spcPts val="600"/>
              </a:spcBef>
              <a:defRPr sz="900">
                <a:solidFill>
                  <a:schemeClr val="tx1"/>
                </a:solidFill>
              </a:defRPr>
            </a:lvl3pPr>
            <a:lvl4pPr>
              <a:spcBef>
                <a:spcPts val="600"/>
              </a:spcBef>
              <a:defRPr sz="900">
                <a:solidFill>
                  <a:schemeClr val="tx1"/>
                </a:solidFill>
              </a:defRPr>
            </a:lvl4pPr>
            <a:lvl5pPr>
              <a:spcBef>
                <a:spcPts val="600"/>
              </a:spcBef>
              <a:defRPr sz="900">
                <a:solidFill>
                  <a:schemeClr val="tx1"/>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11"/>
          <p:cNvSpPr>
            <a:spLocks noGrp="1"/>
          </p:cNvSpPr>
          <p:nvPr>
            <p:ph type="body" sz="quarter" idx="12" hasCustomPrompt="1"/>
          </p:nvPr>
        </p:nvSpPr>
        <p:spPr bwMode="gray">
          <a:xfrm>
            <a:off x="5418139" y="3671092"/>
            <a:ext cx="4608513" cy="3204371"/>
          </a:xfrm>
        </p:spPr>
        <p:txBody>
          <a:bodyPr/>
          <a:lstStyle>
            <a:lvl1pPr>
              <a:spcBef>
                <a:spcPts val="600"/>
              </a:spcBef>
              <a:defRPr sz="900">
                <a:solidFill>
                  <a:schemeClr val="tx1"/>
                </a:solidFill>
              </a:defRPr>
            </a:lvl1pPr>
            <a:lvl2pPr>
              <a:spcBef>
                <a:spcPts val="600"/>
              </a:spcBef>
              <a:defRPr sz="900">
                <a:solidFill>
                  <a:schemeClr val="tx1"/>
                </a:solidFill>
              </a:defRPr>
            </a:lvl2pPr>
            <a:lvl3pPr>
              <a:spcBef>
                <a:spcPts val="600"/>
              </a:spcBef>
              <a:defRPr sz="900">
                <a:solidFill>
                  <a:schemeClr val="tx1"/>
                </a:solidFill>
              </a:defRPr>
            </a:lvl3pPr>
            <a:lvl4pPr>
              <a:spcBef>
                <a:spcPts val="600"/>
              </a:spcBef>
              <a:defRPr sz="900">
                <a:solidFill>
                  <a:schemeClr val="tx1"/>
                </a:solidFill>
              </a:defRPr>
            </a:lvl4pPr>
            <a:lvl5pPr>
              <a:spcBef>
                <a:spcPts val="600"/>
              </a:spcBef>
              <a:defRPr sz="900">
                <a:solidFill>
                  <a:schemeClr val="tx1"/>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1"/>
          <p:cNvSpPr>
            <a:spLocks noGrp="1"/>
          </p:cNvSpPr>
          <p:nvPr>
            <p:ph type="body" sz="quarter" idx="13" hasCustomPrompt="1"/>
          </p:nvPr>
        </p:nvSpPr>
        <p:spPr bwMode="gray">
          <a:xfrm>
            <a:off x="8586789" y="687388"/>
            <a:ext cx="1439862" cy="107722"/>
          </a:xfrm>
        </p:spPr>
        <p:txBody>
          <a:bodyPr vert="horz" lIns="0" tIns="0" rIns="0" bIns="0" rtlCol="0">
            <a:spAutoFit/>
          </a:bodyPr>
          <a:lstStyle>
            <a:lvl1pPr marL="0" indent="0" algn="l" defTabSz="1043056" rtl="0" eaLnBrk="1" latinLnBrk="0" hangingPunct="1">
              <a:lnSpc>
                <a:spcPct val="100000"/>
              </a:lnSpc>
              <a:spcBef>
                <a:spcPts val="0"/>
              </a:spcBef>
              <a:spcAft>
                <a:spcPts val="0"/>
              </a:spcAft>
              <a:buFont typeface="Arial" pitchFamily="34" charset="0"/>
              <a:buNone/>
              <a:tabLst>
                <a:tab pos="266700" algn="l"/>
              </a:tabLst>
              <a:defRPr lang="en-US" sz="700" b="0" kern="1200" dirty="0" smtClean="0">
                <a:solidFill>
                  <a:schemeClr val="tx1"/>
                </a:solidFill>
                <a:latin typeface="+mn-lt"/>
                <a:ea typeface="+mn-ea"/>
                <a:cs typeface="+mn-cs"/>
              </a:defRPr>
            </a:lvl1pPr>
            <a:lvl2pPr>
              <a:lnSpc>
                <a:spcPct val="100000"/>
              </a:lnSpc>
              <a:spcAft>
                <a:spcPts val="0"/>
              </a:spcAft>
              <a:defRPr sz="750" b="0">
                <a:solidFill>
                  <a:schemeClr val="tx1"/>
                </a:solidFill>
              </a:defRPr>
            </a:lvl2pPr>
            <a:lvl3pPr>
              <a:lnSpc>
                <a:spcPct val="100000"/>
              </a:lnSpc>
              <a:spcAft>
                <a:spcPts val="0"/>
              </a:spcAft>
              <a:defRPr sz="750" b="0">
                <a:solidFill>
                  <a:schemeClr val="tx1"/>
                </a:solidFill>
              </a:defRPr>
            </a:lvl3pPr>
            <a:lvl4pPr>
              <a:lnSpc>
                <a:spcPct val="100000"/>
              </a:lnSpc>
              <a:spcAft>
                <a:spcPts val="0"/>
              </a:spcAft>
              <a:defRPr sz="750" b="0">
                <a:solidFill>
                  <a:schemeClr val="tx1"/>
                </a:solidFill>
              </a:defRPr>
            </a:lvl4pPr>
            <a:lvl5pPr>
              <a:lnSpc>
                <a:spcPct val="100000"/>
              </a:lnSpc>
              <a:spcAft>
                <a:spcPts val="0"/>
              </a:spcAft>
              <a:defRPr sz="750" b="0">
                <a:solidFill>
                  <a:schemeClr val="tx1"/>
                </a:solidFill>
              </a:defRPr>
            </a:lvl5pPr>
          </a:lstStyle>
          <a:p>
            <a:pPr lvl="0"/>
            <a:r>
              <a:rPr lang="en-US" dirty="0" smtClean="0"/>
              <a:t>Add </a:t>
            </a:r>
            <a:r>
              <a:rPr lang="en-US" dirty="0" err="1" smtClean="0"/>
              <a:t>BDO</a:t>
            </a:r>
            <a:r>
              <a:rPr lang="en-US" dirty="0" smtClean="0"/>
              <a:t> local address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3" name="Rectangle 22"/>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bwMode="gray">
          <a:xfrm>
            <a:off x="378701" y="684214"/>
            <a:ext cx="9648825" cy="5400000"/>
          </a:xfrm>
          <a:prstGeom prst="rect">
            <a:avLst/>
          </a:prstGeom>
          <a:solidFill>
            <a:srgbClr val="2EB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bwMode="gray">
          <a:xfrm>
            <a:off x="666752" y="3232942"/>
            <a:ext cx="4608513" cy="246221"/>
          </a:xfrm>
        </p:spPr>
        <p:txBody>
          <a:bodyPr wrap="square" anchor="t">
            <a:spAutoFit/>
          </a:bodyPr>
          <a:lstStyle>
            <a:lvl1pPr marL="0" indent="0" algn="l">
              <a:buNone/>
              <a:defRPr sz="16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endParaRPr lang="en-GB" dirty="0"/>
          </a:p>
        </p:txBody>
      </p:sp>
      <p:grpSp>
        <p:nvGrpSpPr>
          <p:cNvPr id="4" name="Group 14"/>
          <p:cNvGrpSpPr/>
          <p:nvPr userDrawn="1"/>
        </p:nvGrpSpPr>
        <p:grpSpPr bwMode="gray">
          <a:xfrm>
            <a:off x="9055952" y="6499269"/>
            <a:ext cx="971549" cy="373062"/>
            <a:chOff x="9055942" y="6499269"/>
            <a:chExt cx="971550" cy="373062"/>
          </a:xfrm>
        </p:grpSpPr>
        <p:sp>
          <p:nvSpPr>
            <p:cNvPr id="2050" name="AutoShape 2"/>
            <p:cNvSpPr>
              <a:spLocks noChangeAspect="1" noChangeArrowheads="1"/>
            </p:cNvSpPr>
            <p:nvPr userDrawn="1"/>
          </p:nvSpPr>
          <p:spPr bwMode="gray">
            <a:xfrm>
              <a:off x="9055942" y="6499269"/>
              <a:ext cx="97155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1" name="Freeform 3"/>
            <p:cNvSpPr>
              <a:spLocks noEditPoints="1"/>
            </p:cNvSpPr>
            <p:nvPr userDrawn="1"/>
          </p:nvSpPr>
          <p:spPr bwMode="gray">
            <a:xfrm>
              <a:off x="9173417" y="6502444"/>
              <a:ext cx="241300" cy="280987"/>
            </a:xfrm>
            <a:custGeom>
              <a:avLst/>
              <a:gdLst/>
              <a:ahLst/>
              <a:cxnLst>
                <a:cxn ang="0">
                  <a:pos x="78" y="177"/>
                </a:cxn>
                <a:cxn ang="0">
                  <a:pos x="118" y="177"/>
                </a:cxn>
                <a:cxn ang="0">
                  <a:pos x="216" y="229"/>
                </a:cxn>
                <a:cxn ang="0">
                  <a:pos x="147" y="277"/>
                </a:cxn>
                <a:cxn ang="0">
                  <a:pos x="84" y="277"/>
                </a:cxn>
                <a:cxn ang="0">
                  <a:pos x="12" y="328"/>
                </a:cxn>
                <a:cxn ang="0">
                  <a:pos x="12" y="328"/>
                </a:cxn>
                <a:cxn ang="0">
                  <a:pos x="147" y="328"/>
                </a:cxn>
                <a:cxn ang="0">
                  <a:pos x="282" y="231"/>
                </a:cxn>
                <a:cxn ang="0">
                  <a:pos x="191" y="149"/>
                </a:cxn>
                <a:cxn ang="0">
                  <a:pos x="256" y="78"/>
                </a:cxn>
                <a:cxn ang="0">
                  <a:pos x="167" y="0"/>
                </a:cxn>
                <a:cxn ang="0">
                  <a:pos x="30" y="0"/>
                </a:cxn>
                <a:cxn ang="0">
                  <a:pos x="0" y="0"/>
                </a:cxn>
                <a:cxn ang="0">
                  <a:pos x="12" y="27"/>
                </a:cxn>
                <a:cxn ang="0">
                  <a:pos x="12" y="304"/>
                </a:cxn>
                <a:cxn ang="0">
                  <a:pos x="78" y="258"/>
                </a:cxn>
                <a:cxn ang="0">
                  <a:pos x="78" y="177"/>
                </a:cxn>
                <a:cxn ang="0">
                  <a:pos x="78" y="51"/>
                </a:cxn>
                <a:cxn ang="0">
                  <a:pos x="147" y="51"/>
                </a:cxn>
                <a:cxn ang="0">
                  <a:pos x="191" y="88"/>
                </a:cxn>
                <a:cxn ang="0">
                  <a:pos x="131" y="133"/>
                </a:cxn>
                <a:cxn ang="0">
                  <a:pos x="78" y="133"/>
                </a:cxn>
                <a:cxn ang="0">
                  <a:pos x="78" y="51"/>
                </a:cxn>
              </a:cxnLst>
              <a:rect l="0" t="0" r="r" b="b"/>
              <a:pathLst>
                <a:path w="282" h="328">
                  <a:moveTo>
                    <a:pt x="78" y="177"/>
                  </a:moveTo>
                  <a:cubicBezTo>
                    <a:pt x="118" y="177"/>
                    <a:pt x="118" y="177"/>
                    <a:pt x="118" y="177"/>
                  </a:cubicBezTo>
                  <a:cubicBezTo>
                    <a:pt x="182" y="177"/>
                    <a:pt x="216" y="191"/>
                    <a:pt x="216" y="229"/>
                  </a:cubicBezTo>
                  <a:cubicBezTo>
                    <a:pt x="216" y="263"/>
                    <a:pt x="189" y="277"/>
                    <a:pt x="147" y="277"/>
                  </a:cubicBezTo>
                  <a:cubicBezTo>
                    <a:pt x="137" y="277"/>
                    <a:pt x="99" y="277"/>
                    <a:pt x="84" y="277"/>
                  </a:cubicBezTo>
                  <a:cubicBezTo>
                    <a:pt x="12" y="328"/>
                    <a:pt x="12" y="328"/>
                    <a:pt x="12" y="328"/>
                  </a:cubicBezTo>
                  <a:cubicBezTo>
                    <a:pt x="12" y="328"/>
                    <a:pt x="12" y="328"/>
                    <a:pt x="12" y="328"/>
                  </a:cubicBezTo>
                  <a:cubicBezTo>
                    <a:pt x="147" y="328"/>
                    <a:pt x="147" y="328"/>
                    <a:pt x="147" y="328"/>
                  </a:cubicBezTo>
                  <a:cubicBezTo>
                    <a:pt x="228" y="328"/>
                    <a:pt x="282" y="298"/>
                    <a:pt x="282" y="231"/>
                  </a:cubicBezTo>
                  <a:cubicBezTo>
                    <a:pt x="282" y="172"/>
                    <a:pt x="234" y="149"/>
                    <a:pt x="191" y="149"/>
                  </a:cubicBezTo>
                  <a:cubicBezTo>
                    <a:pt x="221" y="149"/>
                    <a:pt x="256" y="123"/>
                    <a:pt x="256" y="78"/>
                  </a:cubicBezTo>
                  <a:cubicBezTo>
                    <a:pt x="256" y="32"/>
                    <a:pt x="215" y="0"/>
                    <a:pt x="167" y="0"/>
                  </a:cubicBezTo>
                  <a:cubicBezTo>
                    <a:pt x="30" y="0"/>
                    <a:pt x="30" y="0"/>
                    <a:pt x="30" y="0"/>
                  </a:cubicBezTo>
                  <a:cubicBezTo>
                    <a:pt x="0" y="0"/>
                    <a:pt x="0" y="0"/>
                    <a:pt x="0" y="0"/>
                  </a:cubicBezTo>
                  <a:cubicBezTo>
                    <a:pt x="12" y="27"/>
                    <a:pt x="12" y="27"/>
                    <a:pt x="12" y="27"/>
                  </a:cubicBezTo>
                  <a:cubicBezTo>
                    <a:pt x="12" y="304"/>
                    <a:pt x="12" y="304"/>
                    <a:pt x="12" y="304"/>
                  </a:cubicBezTo>
                  <a:cubicBezTo>
                    <a:pt x="78" y="258"/>
                    <a:pt x="78" y="258"/>
                    <a:pt x="78" y="258"/>
                  </a:cubicBezTo>
                  <a:lnTo>
                    <a:pt x="78" y="177"/>
                  </a:lnTo>
                  <a:close/>
                  <a:moveTo>
                    <a:pt x="78" y="51"/>
                  </a:moveTo>
                  <a:cubicBezTo>
                    <a:pt x="147" y="51"/>
                    <a:pt x="147" y="51"/>
                    <a:pt x="147" y="51"/>
                  </a:cubicBezTo>
                  <a:cubicBezTo>
                    <a:pt x="166" y="51"/>
                    <a:pt x="191" y="55"/>
                    <a:pt x="191" y="88"/>
                  </a:cubicBezTo>
                  <a:cubicBezTo>
                    <a:pt x="191" y="120"/>
                    <a:pt x="156" y="133"/>
                    <a:pt x="131" y="133"/>
                  </a:cubicBezTo>
                  <a:cubicBezTo>
                    <a:pt x="78" y="133"/>
                    <a:pt x="78" y="133"/>
                    <a:pt x="78" y="133"/>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2" name="Freeform 4"/>
            <p:cNvSpPr>
              <a:spLocks/>
            </p:cNvSpPr>
            <p:nvPr userDrawn="1"/>
          </p:nvSpPr>
          <p:spPr bwMode="gray">
            <a:xfrm>
              <a:off x="9441705" y="6502444"/>
              <a:ext cx="261937" cy="280987"/>
            </a:xfrm>
            <a:custGeom>
              <a:avLst/>
              <a:gdLst/>
              <a:ahLst/>
              <a:cxnLst>
                <a:cxn ang="0">
                  <a:pos x="78" y="51"/>
                </a:cxn>
                <a:cxn ang="0">
                  <a:pos x="123" y="51"/>
                </a:cxn>
                <a:cxn ang="0">
                  <a:pos x="236" y="164"/>
                </a:cxn>
                <a:cxn ang="0">
                  <a:pos x="123" y="277"/>
                </a:cxn>
                <a:cxn ang="0">
                  <a:pos x="84" y="277"/>
                </a:cxn>
                <a:cxn ang="0">
                  <a:pos x="12" y="328"/>
                </a:cxn>
                <a:cxn ang="0">
                  <a:pos x="12" y="328"/>
                </a:cxn>
                <a:cxn ang="0">
                  <a:pos x="142" y="328"/>
                </a:cxn>
                <a:cxn ang="0">
                  <a:pos x="305" y="164"/>
                </a:cxn>
                <a:cxn ang="0">
                  <a:pos x="142" y="0"/>
                </a:cxn>
                <a:cxn ang="0">
                  <a:pos x="0" y="0"/>
                </a:cxn>
                <a:cxn ang="0">
                  <a:pos x="12" y="27"/>
                </a:cxn>
                <a:cxn ang="0">
                  <a:pos x="12" y="304"/>
                </a:cxn>
                <a:cxn ang="0">
                  <a:pos x="78" y="258"/>
                </a:cxn>
                <a:cxn ang="0">
                  <a:pos x="78" y="51"/>
                </a:cxn>
              </a:cxnLst>
              <a:rect l="0" t="0" r="r" b="b"/>
              <a:pathLst>
                <a:path w="305" h="328">
                  <a:moveTo>
                    <a:pt x="78" y="51"/>
                  </a:moveTo>
                  <a:cubicBezTo>
                    <a:pt x="123" y="51"/>
                    <a:pt x="123" y="51"/>
                    <a:pt x="123" y="51"/>
                  </a:cubicBezTo>
                  <a:cubicBezTo>
                    <a:pt x="142" y="51"/>
                    <a:pt x="236" y="55"/>
                    <a:pt x="236" y="164"/>
                  </a:cubicBezTo>
                  <a:cubicBezTo>
                    <a:pt x="236" y="288"/>
                    <a:pt x="123" y="277"/>
                    <a:pt x="123" y="277"/>
                  </a:cubicBezTo>
                  <a:cubicBezTo>
                    <a:pt x="84" y="277"/>
                    <a:pt x="84" y="277"/>
                    <a:pt x="84" y="277"/>
                  </a:cubicBezTo>
                  <a:cubicBezTo>
                    <a:pt x="12" y="328"/>
                    <a:pt x="12" y="328"/>
                    <a:pt x="12" y="328"/>
                  </a:cubicBezTo>
                  <a:cubicBezTo>
                    <a:pt x="12" y="328"/>
                    <a:pt x="12" y="328"/>
                    <a:pt x="12" y="328"/>
                  </a:cubicBezTo>
                  <a:cubicBezTo>
                    <a:pt x="142" y="328"/>
                    <a:pt x="142" y="328"/>
                    <a:pt x="142" y="328"/>
                  </a:cubicBezTo>
                  <a:cubicBezTo>
                    <a:pt x="222" y="328"/>
                    <a:pt x="305" y="278"/>
                    <a:pt x="305" y="164"/>
                  </a:cubicBezTo>
                  <a:cubicBezTo>
                    <a:pt x="305" y="63"/>
                    <a:pt x="233" y="0"/>
                    <a:pt x="142" y="0"/>
                  </a:cubicBezTo>
                  <a:cubicBezTo>
                    <a:pt x="0" y="0"/>
                    <a:pt x="0" y="0"/>
                    <a:pt x="0" y="0"/>
                  </a:cubicBezTo>
                  <a:cubicBezTo>
                    <a:pt x="12" y="27"/>
                    <a:pt x="12" y="27"/>
                    <a:pt x="12" y="27"/>
                  </a:cubicBezTo>
                  <a:cubicBezTo>
                    <a:pt x="12" y="304"/>
                    <a:pt x="12" y="304"/>
                    <a:pt x="12" y="304"/>
                  </a:cubicBezTo>
                  <a:cubicBezTo>
                    <a:pt x="78" y="258"/>
                    <a:pt x="78" y="258"/>
                    <a:pt x="78" y="258"/>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3" name="Freeform 5"/>
            <p:cNvSpPr>
              <a:spLocks noEditPoints="1"/>
            </p:cNvSpPr>
            <p:nvPr userDrawn="1"/>
          </p:nvSpPr>
          <p:spPr bwMode="gray">
            <a:xfrm>
              <a:off x="9729042" y="6499269"/>
              <a:ext cx="298450" cy="285750"/>
            </a:xfrm>
            <a:custGeom>
              <a:avLst/>
              <a:gdLst/>
              <a:ahLst/>
              <a:cxnLst>
                <a:cxn ang="0">
                  <a:pos x="0" y="168"/>
                </a:cxn>
                <a:cxn ang="0">
                  <a:pos x="174" y="335"/>
                </a:cxn>
                <a:cxn ang="0">
                  <a:pos x="348" y="168"/>
                </a:cxn>
                <a:cxn ang="0">
                  <a:pos x="174" y="0"/>
                </a:cxn>
                <a:cxn ang="0">
                  <a:pos x="0" y="168"/>
                </a:cxn>
                <a:cxn ang="0">
                  <a:pos x="69" y="168"/>
                </a:cxn>
                <a:cxn ang="0">
                  <a:pos x="174" y="49"/>
                </a:cxn>
                <a:cxn ang="0">
                  <a:pos x="279" y="168"/>
                </a:cxn>
                <a:cxn ang="0">
                  <a:pos x="174" y="286"/>
                </a:cxn>
                <a:cxn ang="0">
                  <a:pos x="69" y="168"/>
                </a:cxn>
              </a:cxnLst>
              <a:rect l="0" t="0" r="r" b="b"/>
              <a:pathLst>
                <a:path w="348" h="335">
                  <a:moveTo>
                    <a:pt x="0" y="168"/>
                  </a:moveTo>
                  <a:cubicBezTo>
                    <a:pt x="0" y="298"/>
                    <a:pt x="105" y="335"/>
                    <a:pt x="174" y="335"/>
                  </a:cubicBezTo>
                  <a:cubicBezTo>
                    <a:pt x="242" y="335"/>
                    <a:pt x="348" y="298"/>
                    <a:pt x="348" y="168"/>
                  </a:cubicBezTo>
                  <a:cubicBezTo>
                    <a:pt x="348" y="37"/>
                    <a:pt x="242" y="0"/>
                    <a:pt x="174" y="0"/>
                  </a:cubicBezTo>
                  <a:cubicBezTo>
                    <a:pt x="105" y="0"/>
                    <a:pt x="0" y="37"/>
                    <a:pt x="0" y="168"/>
                  </a:cubicBezTo>
                  <a:close/>
                  <a:moveTo>
                    <a:pt x="69" y="168"/>
                  </a:moveTo>
                  <a:cubicBezTo>
                    <a:pt x="69" y="75"/>
                    <a:pt x="133" y="49"/>
                    <a:pt x="174" y="49"/>
                  </a:cubicBezTo>
                  <a:cubicBezTo>
                    <a:pt x="215" y="49"/>
                    <a:pt x="279" y="75"/>
                    <a:pt x="279" y="168"/>
                  </a:cubicBezTo>
                  <a:cubicBezTo>
                    <a:pt x="279" y="260"/>
                    <a:pt x="215" y="286"/>
                    <a:pt x="174" y="286"/>
                  </a:cubicBezTo>
                  <a:cubicBezTo>
                    <a:pt x="133" y="286"/>
                    <a:pt x="69" y="260"/>
                    <a:pt x="69" y="168"/>
                  </a:cubicBez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4" name="Freeform 6"/>
            <p:cNvSpPr>
              <a:spLocks/>
            </p:cNvSpPr>
            <p:nvPr userDrawn="1"/>
          </p:nvSpPr>
          <p:spPr bwMode="gray">
            <a:xfrm>
              <a:off x="9055942" y="6502444"/>
              <a:ext cx="55563" cy="349250"/>
            </a:xfrm>
            <a:custGeom>
              <a:avLst/>
              <a:gdLst/>
              <a:ahLst/>
              <a:cxnLst>
                <a:cxn ang="0">
                  <a:pos x="0" y="0"/>
                </a:cxn>
                <a:cxn ang="0">
                  <a:pos x="0" y="964"/>
                </a:cxn>
                <a:cxn ang="0">
                  <a:pos x="154" y="858"/>
                </a:cxn>
                <a:cxn ang="0">
                  <a:pos x="154" y="0"/>
                </a:cxn>
                <a:cxn ang="0">
                  <a:pos x="0" y="0"/>
                </a:cxn>
              </a:cxnLst>
              <a:rect l="0" t="0" r="r" b="b"/>
              <a:pathLst>
                <a:path w="154" h="964">
                  <a:moveTo>
                    <a:pt x="0" y="0"/>
                  </a:moveTo>
                  <a:lnTo>
                    <a:pt x="0" y="964"/>
                  </a:lnTo>
                  <a:lnTo>
                    <a:pt x="154" y="858"/>
                  </a:lnTo>
                  <a:lnTo>
                    <a:pt x="154"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5" name="Freeform 7"/>
            <p:cNvSpPr>
              <a:spLocks/>
            </p:cNvSpPr>
            <p:nvPr userDrawn="1"/>
          </p:nvSpPr>
          <p:spPr bwMode="gray">
            <a:xfrm>
              <a:off x="9055942" y="6826294"/>
              <a:ext cx="968375" cy="46037"/>
            </a:xfrm>
            <a:custGeom>
              <a:avLst/>
              <a:gdLst/>
              <a:ahLst/>
              <a:cxnLst>
                <a:cxn ang="0">
                  <a:pos x="182" y="0"/>
                </a:cxn>
                <a:cxn ang="0">
                  <a:pos x="0" y="128"/>
                </a:cxn>
                <a:cxn ang="0">
                  <a:pos x="2669" y="128"/>
                </a:cxn>
                <a:cxn ang="0">
                  <a:pos x="2669" y="0"/>
                </a:cxn>
                <a:cxn ang="0">
                  <a:pos x="182" y="0"/>
                </a:cxn>
              </a:cxnLst>
              <a:rect l="0" t="0" r="r" b="b"/>
              <a:pathLst>
                <a:path w="2669" h="128">
                  <a:moveTo>
                    <a:pt x="182" y="0"/>
                  </a:moveTo>
                  <a:lnTo>
                    <a:pt x="0" y="128"/>
                  </a:lnTo>
                  <a:lnTo>
                    <a:pt x="2669" y="128"/>
                  </a:lnTo>
                  <a:lnTo>
                    <a:pt x="2669" y="0"/>
                  </a:lnTo>
                  <a:lnTo>
                    <a:pt x="18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7" name="Picture Placeholder 56"/>
          <p:cNvSpPr>
            <a:spLocks noGrp="1"/>
          </p:cNvSpPr>
          <p:nvPr>
            <p:ph type="pic" sz="quarter" idx="10" hasCustomPrompt="1"/>
          </p:nvPr>
        </p:nvSpPr>
        <p:spPr bwMode="gray">
          <a:xfrm>
            <a:off x="5275263" y="684214"/>
            <a:ext cx="4757737" cy="5400000"/>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2" name="Title 1"/>
          <p:cNvSpPr>
            <a:spLocks noGrp="1"/>
          </p:cNvSpPr>
          <p:nvPr>
            <p:ph type="ctrTitle" hasCustomPrompt="1"/>
          </p:nvPr>
        </p:nvSpPr>
        <p:spPr bwMode="gray">
          <a:xfrm>
            <a:off x="666752" y="2794780"/>
            <a:ext cx="4608513" cy="393954"/>
          </a:xfrm>
        </p:spPr>
        <p:txBody>
          <a:bodyPr wrap="square" anchor="t">
            <a:spAutoFit/>
          </a:bodyPr>
          <a:lstStyle>
            <a:lvl1pPr algn="l">
              <a:defRPr sz="3200">
                <a:solidFill>
                  <a:schemeClr val="bg1"/>
                </a:solidFill>
              </a:defRPr>
            </a:lvl1pPr>
          </a:lstStyle>
          <a:p>
            <a:r>
              <a:rPr lang="en-US" dirty="0" smtClean="0"/>
              <a:t>Master title style</a:t>
            </a:r>
            <a:endParaRPr lang="en-GB" dirty="0"/>
          </a:p>
        </p:txBody>
      </p:sp>
      <p:sp>
        <p:nvSpPr>
          <p:cNvPr id="30" name="Text Placeholder 29"/>
          <p:cNvSpPr>
            <a:spLocks noGrp="1"/>
          </p:cNvSpPr>
          <p:nvPr>
            <p:ph type="body" sz="quarter" idx="11" hasCustomPrompt="1"/>
          </p:nvPr>
        </p:nvSpPr>
        <p:spPr bwMode="gray">
          <a:xfrm>
            <a:off x="666753" y="2539195"/>
            <a:ext cx="3044800" cy="172355"/>
          </a:xfrm>
        </p:spPr>
        <p:txBody>
          <a:bodyPr vert="horz" wrap="square" lIns="0" tIns="0" rIns="0" bIns="0" rtlCol="0" anchor="t" anchorCtr="0">
            <a:spAutoFit/>
          </a:bodyPr>
          <a:lstStyle>
            <a:lvl1pPr algn="l" defTabSz="1043056" rtl="0" eaLnBrk="1" latinLnBrk="0" hangingPunct="1">
              <a:lnSpc>
                <a:spcPct val="80000"/>
              </a:lnSpc>
              <a:spcBef>
                <a:spcPct val="0"/>
              </a:spcBef>
              <a:buNone/>
              <a:defRPr lang="en-GB" sz="1400" b="0" kern="1200" cap="all" baseline="0" dirty="0" smtClean="0">
                <a:solidFill>
                  <a:schemeClr val="bg1"/>
                </a:solidFill>
                <a:latin typeface="+mj-lt"/>
                <a:ea typeface="+mj-ea"/>
                <a:cs typeface="+mj-cs"/>
              </a:defRPr>
            </a:lvl1pPr>
            <a:lvl2pPr>
              <a:defRPr sz="1400" b="0" cap="all" baseline="0">
                <a:solidFill>
                  <a:schemeClr val="bg1"/>
                </a:solidFill>
              </a:defRPr>
            </a:lvl2pPr>
            <a:lvl3pPr>
              <a:defRPr sz="1400" b="0" cap="all" baseline="0">
                <a:solidFill>
                  <a:schemeClr val="bg1"/>
                </a:solidFill>
              </a:defRPr>
            </a:lvl3pPr>
            <a:lvl4pPr>
              <a:defRPr sz="1400" b="0" cap="all" baseline="0">
                <a:solidFill>
                  <a:schemeClr val="bg1"/>
                </a:solidFill>
              </a:defRPr>
            </a:lvl4pPr>
            <a:lvl5pPr>
              <a:defRPr sz="1400" b="0" cap="all" baseline="0">
                <a:solidFill>
                  <a:schemeClr val="bg1"/>
                </a:solidFill>
              </a:defRPr>
            </a:lvl5pPr>
          </a:lstStyle>
          <a:p>
            <a:pPr lvl="0"/>
            <a:r>
              <a:rPr lang="en-US" dirty="0" smtClean="0"/>
              <a:t>Sector</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2B">
    <p:spTree>
      <p:nvGrpSpPr>
        <p:cNvPr id="1" name=""/>
        <p:cNvGrpSpPr/>
        <p:nvPr/>
      </p:nvGrpSpPr>
      <p:grpSpPr>
        <a:xfrm>
          <a:off x="0" y="0"/>
          <a:ext cx="0" cy="0"/>
          <a:chOff x="0" y="0"/>
          <a:chExt cx="0" cy="0"/>
        </a:xfrm>
      </p:grpSpPr>
      <p:sp>
        <p:nvSpPr>
          <p:cNvPr id="23" name="Rectangle 22"/>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bwMode="gray">
          <a:xfrm>
            <a:off x="377833" y="4932363"/>
            <a:ext cx="9648001" cy="1151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bwMode="gray">
          <a:xfrm>
            <a:off x="646140" y="5750391"/>
            <a:ext cx="9357568" cy="246221"/>
          </a:xfrm>
        </p:spPr>
        <p:txBody>
          <a:bodyPr wrap="square" anchor="t">
            <a:spAutoFit/>
          </a:bodyPr>
          <a:lstStyle>
            <a:lvl1pPr marL="0" indent="0" algn="l">
              <a:buNone/>
              <a:defRPr sz="16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endParaRPr lang="en-GB" dirty="0"/>
          </a:p>
        </p:txBody>
      </p:sp>
      <p:grpSp>
        <p:nvGrpSpPr>
          <p:cNvPr id="4" name="Group 14"/>
          <p:cNvGrpSpPr/>
          <p:nvPr userDrawn="1"/>
        </p:nvGrpSpPr>
        <p:grpSpPr bwMode="gray">
          <a:xfrm>
            <a:off x="9055952" y="6499269"/>
            <a:ext cx="971549" cy="373062"/>
            <a:chOff x="9055942" y="6499269"/>
            <a:chExt cx="971550" cy="373062"/>
          </a:xfrm>
        </p:grpSpPr>
        <p:sp>
          <p:nvSpPr>
            <p:cNvPr id="2050" name="AutoShape 2"/>
            <p:cNvSpPr>
              <a:spLocks noChangeAspect="1" noChangeArrowheads="1"/>
            </p:cNvSpPr>
            <p:nvPr userDrawn="1"/>
          </p:nvSpPr>
          <p:spPr bwMode="gray">
            <a:xfrm>
              <a:off x="9055942" y="6499269"/>
              <a:ext cx="97155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1" name="Freeform 3"/>
            <p:cNvSpPr>
              <a:spLocks noEditPoints="1"/>
            </p:cNvSpPr>
            <p:nvPr userDrawn="1"/>
          </p:nvSpPr>
          <p:spPr bwMode="gray">
            <a:xfrm>
              <a:off x="9173417" y="6502444"/>
              <a:ext cx="241300" cy="280987"/>
            </a:xfrm>
            <a:custGeom>
              <a:avLst/>
              <a:gdLst/>
              <a:ahLst/>
              <a:cxnLst>
                <a:cxn ang="0">
                  <a:pos x="78" y="177"/>
                </a:cxn>
                <a:cxn ang="0">
                  <a:pos x="118" y="177"/>
                </a:cxn>
                <a:cxn ang="0">
                  <a:pos x="216" y="229"/>
                </a:cxn>
                <a:cxn ang="0">
                  <a:pos x="147" y="277"/>
                </a:cxn>
                <a:cxn ang="0">
                  <a:pos x="84" y="277"/>
                </a:cxn>
                <a:cxn ang="0">
                  <a:pos x="12" y="328"/>
                </a:cxn>
                <a:cxn ang="0">
                  <a:pos x="12" y="328"/>
                </a:cxn>
                <a:cxn ang="0">
                  <a:pos x="147" y="328"/>
                </a:cxn>
                <a:cxn ang="0">
                  <a:pos x="282" y="231"/>
                </a:cxn>
                <a:cxn ang="0">
                  <a:pos x="191" y="149"/>
                </a:cxn>
                <a:cxn ang="0">
                  <a:pos x="256" y="78"/>
                </a:cxn>
                <a:cxn ang="0">
                  <a:pos x="167" y="0"/>
                </a:cxn>
                <a:cxn ang="0">
                  <a:pos x="30" y="0"/>
                </a:cxn>
                <a:cxn ang="0">
                  <a:pos x="0" y="0"/>
                </a:cxn>
                <a:cxn ang="0">
                  <a:pos x="12" y="27"/>
                </a:cxn>
                <a:cxn ang="0">
                  <a:pos x="12" y="304"/>
                </a:cxn>
                <a:cxn ang="0">
                  <a:pos x="78" y="258"/>
                </a:cxn>
                <a:cxn ang="0">
                  <a:pos x="78" y="177"/>
                </a:cxn>
                <a:cxn ang="0">
                  <a:pos x="78" y="51"/>
                </a:cxn>
                <a:cxn ang="0">
                  <a:pos x="147" y="51"/>
                </a:cxn>
                <a:cxn ang="0">
                  <a:pos x="191" y="88"/>
                </a:cxn>
                <a:cxn ang="0">
                  <a:pos x="131" y="133"/>
                </a:cxn>
                <a:cxn ang="0">
                  <a:pos x="78" y="133"/>
                </a:cxn>
                <a:cxn ang="0">
                  <a:pos x="78" y="51"/>
                </a:cxn>
              </a:cxnLst>
              <a:rect l="0" t="0" r="r" b="b"/>
              <a:pathLst>
                <a:path w="282" h="328">
                  <a:moveTo>
                    <a:pt x="78" y="177"/>
                  </a:moveTo>
                  <a:cubicBezTo>
                    <a:pt x="118" y="177"/>
                    <a:pt x="118" y="177"/>
                    <a:pt x="118" y="177"/>
                  </a:cubicBezTo>
                  <a:cubicBezTo>
                    <a:pt x="182" y="177"/>
                    <a:pt x="216" y="191"/>
                    <a:pt x="216" y="229"/>
                  </a:cubicBezTo>
                  <a:cubicBezTo>
                    <a:pt x="216" y="263"/>
                    <a:pt x="189" y="277"/>
                    <a:pt x="147" y="277"/>
                  </a:cubicBezTo>
                  <a:cubicBezTo>
                    <a:pt x="137" y="277"/>
                    <a:pt x="99" y="277"/>
                    <a:pt x="84" y="277"/>
                  </a:cubicBezTo>
                  <a:cubicBezTo>
                    <a:pt x="12" y="328"/>
                    <a:pt x="12" y="328"/>
                    <a:pt x="12" y="328"/>
                  </a:cubicBezTo>
                  <a:cubicBezTo>
                    <a:pt x="12" y="328"/>
                    <a:pt x="12" y="328"/>
                    <a:pt x="12" y="328"/>
                  </a:cubicBezTo>
                  <a:cubicBezTo>
                    <a:pt x="147" y="328"/>
                    <a:pt x="147" y="328"/>
                    <a:pt x="147" y="328"/>
                  </a:cubicBezTo>
                  <a:cubicBezTo>
                    <a:pt x="228" y="328"/>
                    <a:pt x="282" y="298"/>
                    <a:pt x="282" y="231"/>
                  </a:cubicBezTo>
                  <a:cubicBezTo>
                    <a:pt x="282" y="172"/>
                    <a:pt x="234" y="149"/>
                    <a:pt x="191" y="149"/>
                  </a:cubicBezTo>
                  <a:cubicBezTo>
                    <a:pt x="221" y="149"/>
                    <a:pt x="256" y="123"/>
                    <a:pt x="256" y="78"/>
                  </a:cubicBezTo>
                  <a:cubicBezTo>
                    <a:pt x="256" y="32"/>
                    <a:pt x="215" y="0"/>
                    <a:pt x="167" y="0"/>
                  </a:cubicBezTo>
                  <a:cubicBezTo>
                    <a:pt x="30" y="0"/>
                    <a:pt x="30" y="0"/>
                    <a:pt x="30" y="0"/>
                  </a:cubicBezTo>
                  <a:cubicBezTo>
                    <a:pt x="0" y="0"/>
                    <a:pt x="0" y="0"/>
                    <a:pt x="0" y="0"/>
                  </a:cubicBezTo>
                  <a:cubicBezTo>
                    <a:pt x="12" y="27"/>
                    <a:pt x="12" y="27"/>
                    <a:pt x="12" y="27"/>
                  </a:cubicBezTo>
                  <a:cubicBezTo>
                    <a:pt x="12" y="304"/>
                    <a:pt x="12" y="304"/>
                    <a:pt x="12" y="304"/>
                  </a:cubicBezTo>
                  <a:cubicBezTo>
                    <a:pt x="78" y="258"/>
                    <a:pt x="78" y="258"/>
                    <a:pt x="78" y="258"/>
                  </a:cubicBezTo>
                  <a:lnTo>
                    <a:pt x="78" y="177"/>
                  </a:lnTo>
                  <a:close/>
                  <a:moveTo>
                    <a:pt x="78" y="51"/>
                  </a:moveTo>
                  <a:cubicBezTo>
                    <a:pt x="147" y="51"/>
                    <a:pt x="147" y="51"/>
                    <a:pt x="147" y="51"/>
                  </a:cubicBezTo>
                  <a:cubicBezTo>
                    <a:pt x="166" y="51"/>
                    <a:pt x="191" y="55"/>
                    <a:pt x="191" y="88"/>
                  </a:cubicBezTo>
                  <a:cubicBezTo>
                    <a:pt x="191" y="120"/>
                    <a:pt x="156" y="133"/>
                    <a:pt x="131" y="133"/>
                  </a:cubicBezTo>
                  <a:cubicBezTo>
                    <a:pt x="78" y="133"/>
                    <a:pt x="78" y="133"/>
                    <a:pt x="78" y="133"/>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2" name="Freeform 4"/>
            <p:cNvSpPr>
              <a:spLocks/>
            </p:cNvSpPr>
            <p:nvPr userDrawn="1"/>
          </p:nvSpPr>
          <p:spPr bwMode="gray">
            <a:xfrm>
              <a:off x="9441705" y="6502444"/>
              <a:ext cx="261937" cy="280987"/>
            </a:xfrm>
            <a:custGeom>
              <a:avLst/>
              <a:gdLst/>
              <a:ahLst/>
              <a:cxnLst>
                <a:cxn ang="0">
                  <a:pos x="78" y="51"/>
                </a:cxn>
                <a:cxn ang="0">
                  <a:pos x="123" y="51"/>
                </a:cxn>
                <a:cxn ang="0">
                  <a:pos x="236" y="164"/>
                </a:cxn>
                <a:cxn ang="0">
                  <a:pos x="123" y="277"/>
                </a:cxn>
                <a:cxn ang="0">
                  <a:pos x="84" y="277"/>
                </a:cxn>
                <a:cxn ang="0">
                  <a:pos x="12" y="328"/>
                </a:cxn>
                <a:cxn ang="0">
                  <a:pos x="12" y="328"/>
                </a:cxn>
                <a:cxn ang="0">
                  <a:pos x="142" y="328"/>
                </a:cxn>
                <a:cxn ang="0">
                  <a:pos x="305" y="164"/>
                </a:cxn>
                <a:cxn ang="0">
                  <a:pos x="142" y="0"/>
                </a:cxn>
                <a:cxn ang="0">
                  <a:pos x="0" y="0"/>
                </a:cxn>
                <a:cxn ang="0">
                  <a:pos x="12" y="27"/>
                </a:cxn>
                <a:cxn ang="0">
                  <a:pos x="12" y="304"/>
                </a:cxn>
                <a:cxn ang="0">
                  <a:pos x="78" y="258"/>
                </a:cxn>
                <a:cxn ang="0">
                  <a:pos x="78" y="51"/>
                </a:cxn>
              </a:cxnLst>
              <a:rect l="0" t="0" r="r" b="b"/>
              <a:pathLst>
                <a:path w="305" h="328">
                  <a:moveTo>
                    <a:pt x="78" y="51"/>
                  </a:moveTo>
                  <a:cubicBezTo>
                    <a:pt x="123" y="51"/>
                    <a:pt x="123" y="51"/>
                    <a:pt x="123" y="51"/>
                  </a:cubicBezTo>
                  <a:cubicBezTo>
                    <a:pt x="142" y="51"/>
                    <a:pt x="236" y="55"/>
                    <a:pt x="236" y="164"/>
                  </a:cubicBezTo>
                  <a:cubicBezTo>
                    <a:pt x="236" y="288"/>
                    <a:pt x="123" y="277"/>
                    <a:pt x="123" y="277"/>
                  </a:cubicBezTo>
                  <a:cubicBezTo>
                    <a:pt x="84" y="277"/>
                    <a:pt x="84" y="277"/>
                    <a:pt x="84" y="277"/>
                  </a:cubicBezTo>
                  <a:cubicBezTo>
                    <a:pt x="12" y="328"/>
                    <a:pt x="12" y="328"/>
                    <a:pt x="12" y="328"/>
                  </a:cubicBezTo>
                  <a:cubicBezTo>
                    <a:pt x="12" y="328"/>
                    <a:pt x="12" y="328"/>
                    <a:pt x="12" y="328"/>
                  </a:cubicBezTo>
                  <a:cubicBezTo>
                    <a:pt x="142" y="328"/>
                    <a:pt x="142" y="328"/>
                    <a:pt x="142" y="328"/>
                  </a:cubicBezTo>
                  <a:cubicBezTo>
                    <a:pt x="222" y="328"/>
                    <a:pt x="305" y="278"/>
                    <a:pt x="305" y="164"/>
                  </a:cubicBezTo>
                  <a:cubicBezTo>
                    <a:pt x="305" y="63"/>
                    <a:pt x="233" y="0"/>
                    <a:pt x="142" y="0"/>
                  </a:cubicBezTo>
                  <a:cubicBezTo>
                    <a:pt x="0" y="0"/>
                    <a:pt x="0" y="0"/>
                    <a:pt x="0" y="0"/>
                  </a:cubicBezTo>
                  <a:cubicBezTo>
                    <a:pt x="12" y="27"/>
                    <a:pt x="12" y="27"/>
                    <a:pt x="12" y="27"/>
                  </a:cubicBezTo>
                  <a:cubicBezTo>
                    <a:pt x="12" y="304"/>
                    <a:pt x="12" y="304"/>
                    <a:pt x="12" y="304"/>
                  </a:cubicBezTo>
                  <a:cubicBezTo>
                    <a:pt x="78" y="258"/>
                    <a:pt x="78" y="258"/>
                    <a:pt x="78" y="258"/>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3" name="Freeform 5"/>
            <p:cNvSpPr>
              <a:spLocks noEditPoints="1"/>
            </p:cNvSpPr>
            <p:nvPr userDrawn="1"/>
          </p:nvSpPr>
          <p:spPr bwMode="gray">
            <a:xfrm>
              <a:off x="9729042" y="6499269"/>
              <a:ext cx="298450" cy="285750"/>
            </a:xfrm>
            <a:custGeom>
              <a:avLst/>
              <a:gdLst/>
              <a:ahLst/>
              <a:cxnLst>
                <a:cxn ang="0">
                  <a:pos x="0" y="168"/>
                </a:cxn>
                <a:cxn ang="0">
                  <a:pos x="174" y="335"/>
                </a:cxn>
                <a:cxn ang="0">
                  <a:pos x="348" y="168"/>
                </a:cxn>
                <a:cxn ang="0">
                  <a:pos x="174" y="0"/>
                </a:cxn>
                <a:cxn ang="0">
                  <a:pos x="0" y="168"/>
                </a:cxn>
                <a:cxn ang="0">
                  <a:pos x="69" y="168"/>
                </a:cxn>
                <a:cxn ang="0">
                  <a:pos x="174" y="49"/>
                </a:cxn>
                <a:cxn ang="0">
                  <a:pos x="279" y="168"/>
                </a:cxn>
                <a:cxn ang="0">
                  <a:pos x="174" y="286"/>
                </a:cxn>
                <a:cxn ang="0">
                  <a:pos x="69" y="168"/>
                </a:cxn>
              </a:cxnLst>
              <a:rect l="0" t="0" r="r" b="b"/>
              <a:pathLst>
                <a:path w="348" h="335">
                  <a:moveTo>
                    <a:pt x="0" y="168"/>
                  </a:moveTo>
                  <a:cubicBezTo>
                    <a:pt x="0" y="298"/>
                    <a:pt x="105" y="335"/>
                    <a:pt x="174" y="335"/>
                  </a:cubicBezTo>
                  <a:cubicBezTo>
                    <a:pt x="242" y="335"/>
                    <a:pt x="348" y="298"/>
                    <a:pt x="348" y="168"/>
                  </a:cubicBezTo>
                  <a:cubicBezTo>
                    <a:pt x="348" y="37"/>
                    <a:pt x="242" y="0"/>
                    <a:pt x="174" y="0"/>
                  </a:cubicBezTo>
                  <a:cubicBezTo>
                    <a:pt x="105" y="0"/>
                    <a:pt x="0" y="37"/>
                    <a:pt x="0" y="168"/>
                  </a:cubicBezTo>
                  <a:close/>
                  <a:moveTo>
                    <a:pt x="69" y="168"/>
                  </a:moveTo>
                  <a:cubicBezTo>
                    <a:pt x="69" y="75"/>
                    <a:pt x="133" y="49"/>
                    <a:pt x="174" y="49"/>
                  </a:cubicBezTo>
                  <a:cubicBezTo>
                    <a:pt x="215" y="49"/>
                    <a:pt x="279" y="75"/>
                    <a:pt x="279" y="168"/>
                  </a:cubicBezTo>
                  <a:cubicBezTo>
                    <a:pt x="279" y="260"/>
                    <a:pt x="215" y="286"/>
                    <a:pt x="174" y="286"/>
                  </a:cubicBezTo>
                  <a:cubicBezTo>
                    <a:pt x="133" y="286"/>
                    <a:pt x="69" y="260"/>
                    <a:pt x="69" y="168"/>
                  </a:cubicBez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4" name="Freeform 6"/>
            <p:cNvSpPr>
              <a:spLocks/>
            </p:cNvSpPr>
            <p:nvPr userDrawn="1"/>
          </p:nvSpPr>
          <p:spPr bwMode="gray">
            <a:xfrm>
              <a:off x="9055942" y="6502444"/>
              <a:ext cx="55563" cy="349250"/>
            </a:xfrm>
            <a:custGeom>
              <a:avLst/>
              <a:gdLst/>
              <a:ahLst/>
              <a:cxnLst>
                <a:cxn ang="0">
                  <a:pos x="0" y="0"/>
                </a:cxn>
                <a:cxn ang="0">
                  <a:pos x="0" y="964"/>
                </a:cxn>
                <a:cxn ang="0">
                  <a:pos x="154" y="858"/>
                </a:cxn>
                <a:cxn ang="0">
                  <a:pos x="154" y="0"/>
                </a:cxn>
                <a:cxn ang="0">
                  <a:pos x="0" y="0"/>
                </a:cxn>
              </a:cxnLst>
              <a:rect l="0" t="0" r="r" b="b"/>
              <a:pathLst>
                <a:path w="154" h="964">
                  <a:moveTo>
                    <a:pt x="0" y="0"/>
                  </a:moveTo>
                  <a:lnTo>
                    <a:pt x="0" y="964"/>
                  </a:lnTo>
                  <a:lnTo>
                    <a:pt x="154" y="858"/>
                  </a:lnTo>
                  <a:lnTo>
                    <a:pt x="154"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5" name="Freeform 7"/>
            <p:cNvSpPr>
              <a:spLocks/>
            </p:cNvSpPr>
            <p:nvPr userDrawn="1"/>
          </p:nvSpPr>
          <p:spPr bwMode="gray">
            <a:xfrm>
              <a:off x="9055942" y="6826294"/>
              <a:ext cx="968375" cy="46037"/>
            </a:xfrm>
            <a:custGeom>
              <a:avLst/>
              <a:gdLst/>
              <a:ahLst/>
              <a:cxnLst>
                <a:cxn ang="0">
                  <a:pos x="182" y="0"/>
                </a:cxn>
                <a:cxn ang="0">
                  <a:pos x="0" y="128"/>
                </a:cxn>
                <a:cxn ang="0">
                  <a:pos x="2669" y="128"/>
                </a:cxn>
                <a:cxn ang="0">
                  <a:pos x="2669" y="0"/>
                </a:cxn>
                <a:cxn ang="0">
                  <a:pos x="182" y="0"/>
                </a:cxn>
              </a:cxnLst>
              <a:rect l="0" t="0" r="r" b="b"/>
              <a:pathLst>
                <a:path w="2669" h="128">
                  <a:moveTo>
                    <a:pt x="182" y="0"/>
                  </a:moveTo>
                  <a:lnTo>
                    <a:pt x="0" y="128"/>
                  </a:lnTo>
                  <a:lnTo>
                    <a:pt x="2669" y="128"/>
                  </a:lnTo>
                  <a:lnTo>
                    <a:pt x="2669" y="0"/>
                  </a:lnTo>
                  <a:lnTo>
                    <a:pt x="18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7" name="Picture Placeholder 56"/>
          <p:cNvSpPr>
            <a:spLocks noGrp="1"/>
          </p:cNvSpPr>
          <p:nvPr>
            <p:ph type="pic" sz="quarter" idx="10" hasCustomPrompt="1"/>
          </p:nvPr>
        </p:nvSpPr>
        <p:spPr bwMode="gray">
          <a:xfrm>
            <a:off x="377833" y="684214"/>
            <a:ext cx="9648001" cy="4248150"/>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2" name="Title 1"/>
          <p:cNvSpPr>
            <a:spLocks noGrp="1"/>
          </p:cNvSpPr>
          <p:nvPr>
            <p:ph type="ctrTitle" hasCustomPrompt="1"/>
          </p:nvPr>
        </p:nvSpPr>
        <p:spPr bwMode="gray">
          <a:xfrm>
            <a:off x="646140" y="5312229"/>
            <a:ext cx="9357568" cy="393954"/>
          </a:xfrm>
        </p:spPr>
        <p:txBody>
          <a:bodyPr wrap="square" anchor="t">
            <a:spAutoFit/>
          </a:bodyPr>
          <a:lstStyle>
            <a:lvl1pPr algn="l">
              <a:defRPr sz="3200">
                <a:solidFill>
                  <a:schemeClr val="bg1"/>
                </a:solidFill>
              </a:defRPr>
            </a:lvl1pPr>
          </a:lstStyle>
          <a:p>
            <a:r>
              <a:rPr lang="en-US" dirty="0" smtClean="0"/>
              <a:t>Master title style</a:t>
            </a:r>
            <a:endParaRPr lang="en-GB" dirty="0"/>
          </a:p>
        </p:txBody>
      </p:sp>
      <p:sp>
        <p:nvSpPr>
          <p:cNvPr id="30" name="Text Placeholder 29"/>
          <p:cNvSpPr>
            <a:spLocks noGrp="1"/>
          </p:cNvSpPr>
          <p:nvPr>
            <p:ph type="body" sz="quarter" idx="11" hasCustomPrompt="1"/>
          </p:nvPr>
        </p:nvSpPr>
        <p:spPr bwMode="gray">
          <a:xfrm>
            <a:off x="646146" y="5056638"/>
            <a:ext cx="6182455" cy="172355"/>
          </a:xfrm>
        </p:spPr>
        <p:txBody>
          <a:bodyPr vert="horz" wrap="square" lIns="0" tIns="0" rIns="0" bIns="0" rtlCol="0" anchor="t" anchorCtr="0">
            <a:spAutoFit/>
          </a:bodyPr>
          <a:lstStyle>
            <a:lvl1pPr algn="l" defTabSz="1043056" rtl="0" eaLnBrk="1" latinLnBrk="0" hangingPunct="1">
              <a:lnSpc>
                <a:spcPct val="80000"/>
              </a:lnSpc>
              <a:spcBef>
                <a:spcPct val="0"/>
              </a:spcBef>
              <a:buNone/>
              <a:defRPr lang="en-GB" sz="1400" b="0" kern="1200" cap="all" baseline="0" dirty="0" smtClean="0">
                <a:solidFill>
                  <a:schemeClr val="bg1"/>
                </a:solidFill>
                <a:latin typeface="+mj-lt"/>
                <a:ea typeface="+mj-ea"/>
                <a:cs typeface="+mj-cs"/>
              </a:defRPr>
            </a:lvl1pPr>
            <a:lvl2pPr>
              <a:defRPr sz="1400" b="0" cap="all" baseline="0">
                <a:solidFill>
                  <a:schemeClr val="bg1"/>
                </a:solidFill>
              </a:defRPr>
            </a:lvl2pPr>
            <a:lvl3pPr>
              <a:defRPr sz="1400" b="0" cap="all" baseline="0">
                <a:solidFill>
                  <a:schemeClr val="bg1"/>
                </a:solidFill>
              </a:defRPr>
            </a:lvl3pPr>
            <a:lvl4pPr>
              <a:defRPr sz="1400" b="0" cap="all" baseline="0">
                <a:solidFill>
                  <a:schemeClr val="bg1"/>
                </a:solidFill>
              </a:defRPr>
            </a:lvl4pPr>
            <a:lvl5pPr>
              <a:defRPr sz="1400" b="0" cap="all" baseline="0">
                <a:solidFill>
                  <a:schemeClr val="bg1"/>
                </a:solidFill>
              </a:defRPr>
            </a:lvl5pPr>
          </a:lstStyle>
          <a:p>
            <a:pPr lvl="0"/>
            <a:r>
              <a:rPr lang="en-US" dirty="0" smtClean="0"/>
              <a:t>Sector</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2C">
    <p:spTree>
      <p:nvGrpSpPr>
        <p:cNvPr id="1" name=""/>
        <p:cNvGrpSpPr/>
        <p:nvPr/>
      </p:nvGrpSpPr>
      <p:grpSpPr>
        <a:xfrm>
          <a:off x="0" y="0"/>
          <a:ext cx="0" cy="0"/>
          <a:chOff x="0" y="0"/>
          <a:chExt cx="0" cy="0"/>
        </a:xfrm>
      </p:grpSpPr>
      <p:sp>
        <p:nvSpPr>
          <p:cNvPr id="57" name="Picture Placeholder 56"/>
          <p:cNvSpPr>
            <a:spLocks noGrp="1"/>
          </p:cNvSpPr>
          <p:nvPr>
            <p:ph type="pic" sz="quarter" idx="10" hasCustomPrompt="1"/>
          </p:nvPr>
        </p:nvSpPr>
        <p:spPr bwMode="gray">
          <a:xfrm>
            <a:off x="377833" y="684214"/>
            <a:ext cx="9648001" cy="5400674"/>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23" name="Rectangle 22"/>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bwMode="gray">
          <a:xfrm>
            <a:off x="689681" y="5314184"/>
            <a:ext cx="4608513" cy="246221"/>
          </a:xfrm>
        </p:spPr>
        <p:txBody>
          <a:bodyPr wrap="square" anchor="t">
            <a:spAutoFit/>
          </a:bodyPr>
          <a:lstStyle>
            <a:lvl1pPr marL="0" indent="0" algn="l">
              <a:buNone/>
              <a:defRPr sz="16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endParaRPr lang="en-GB" dirty="0"/>
          </a:p>
        </p:txBody>
      </p:sp>
      <p:grpSp>
        <p:nvGrpSpPr>
          <p:cNvPr id="4" name="Group 14"/>
          <p:cNvGrpSpPr/>
          <p:nvPr userDrawn="1"/>
        </p:nvGrpSpPr>
        <p:grpSpPr bwMode="gray">
          <a:xfrm>
            <a:off x="9055952" y="6499269"/>
            <a:ext cx="971549" cy="373062"/>
            <a:chOff x="9055942" y="6499269"/>
            <a:chExt cx="971550" cy="373062"/>
          </a:xfrm>
        </p:grpSpPr>
        <p:sp>
          <p:nvSpPr>
            <p:cNvPr id="2050" name="AutoShape 2"/>
            <p:cNvSpPr>
              <a:spLocks noChangeAspect="1" noChangeArrowheads="1"/>
            </p:cNvSpPr>
            <p:nvPr userDrawn="1"/>
          </p:nvSpPr>
          <p:spPr bwMode="gray">
            <a:xfrm>
              <a:off x="9055942" y="6499269"/>
              <a:ext cx="97155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1" name="Freeform 3"/>
            <p:cNvSpPr>
              <a:spLocks noEditPoints="1"/>
            </p:cNvSpPr>
            <p:nvPr userDrawn="1"/>
          </p:nvSpPr>
          <p:spPr bwMode="gray">
            <a:xfrm>
              <a:off x="9173417" y="6502444"/>
              <a:ext cx="241300" cy="280987"/>
            </a:xfrm>
            <a:custGeom>
              <a:avLst/>
              <a:gdLst/>
              <a:ahLst/>
              <a:cxnLst>
                <a:cxn ang="0">
                  <a:pos x="78" y="177"/>
                </a:cxn>
                <a:cxn ang="0">
                  <a:pos x="118" y="177"/>
                </a:cxn>
                <a:cxn ang="0">
                  <a:pos x="216" y="229"/>
                </a:cxn>
                <a:cxn ang="0">
                  <a:pos x="147" y="277"/>
                </a:cxn>
                <a:cxn ang="0">
                  <a:pos x="84" y="277"/>
                </a:cxn>
                <a:cxn ang="0">
                  <a:pos x="12" y="328"/>
                </a:cxn>
                <a:cxn ang="0">
                  <a:pos x="12" y="328"/>
                </a:cxn>
                <a:cxn ang="0">
                  <a:pos x="147" y="328"/>
                </a:cxn>
                <a:cxn ang="0">
                  <a:pos x="282" y="231"/>
                </a:cxn>
                <a:cxn ang="0">
                  <a:pos x="191" y="149"/>
                </a:cxn>
                <a:cxn ang="0">
                  <a:pos x="256" y="78"/>
                </a:cxn>
                <a:cxn ang="0">
                  <a:pos x="167" y="0"/>
                </a:cxn>
                <a:cxn ang="0">
                  <a:pos x="30" y="0"/>
                </a:cxn>
                <a:cxn ang="0">
                  <a:pos x="0" y="0"/>
                </a:cxn>
                <a:cxn ang="0">
                  <a:pos x="12" y="27"/>
                </a:cxn>
                <a:cxn ang="0">
                  <a:pos x="12" y="304"/>
                </a:cxn>
                <a:cxn ang="0">
                  <a:pos x="78" y="258"/>
                </a:cxn>
                <a:cxn ang="0">
                  <a:pos x="78" y="177"/>
                </a:cxn>
                <a:cxn ang="0">
                  <a:pos x="78" y="51"/>
                </a:cxn>
                <a:cxn ang="0">
                  <a:pos x="147" y="51"/>
                </a:cxn>
                <a:cxn ang="0">
                  <a:pos x="191" y="88"/>
                </a:cxn>
                <a:cxn ang="0">
                  <a:pos x="131" y="133"/>
                </a:cxn>
                <a:cxn ang="0">
                  <a:pos x="78" y="133"/>
                </a:cxn>
                <a:cxn ang="0">
                  <a:pos x="78" y="51"/>
                </a:cxn>
              </a:cxnLst>
              <a:rect l="0" t="0" r="r" b="b"/>
              <a:pathLst>
                <a:path w="282" h="328">
                  <a:moveTo>
                    <a:pt x="78" y="177"/>
                  </a:moveTo>
                  <a:cubicBezTo>
                    <a:pt x="118" y="177"/>
                    <a:pt x="118" y="177"/>
                    <a:pt x="118" y="177"/>
                  </a:cubicBezTo>
                  <a:cubicBezTo>
                    <a:pt x="182" y="177"/>
                    <a:pt x="216" y="191"/>
                    <a:pt x="216" y="229"/>
                  </a:cubicBezTo>
                  <a:cubicBezTo>
                    <a:pt x="216" y="263"/>
                    <a:pt x="189" y="277"/>
                    <a:pt x="147" y="277"/>
                  </a:cubicBezTo>
                  <a:cubicBezTo>
                    <a:pt x="137" y="277"/>
                    <a:pt x="99" y="277"/>
                    <a:pt x="84" y="277"/>
                  </a:cubicBezTo>
                  <a:cubicBezTo>
                    <a:pt x="12" y="328"/>
                    <a:pt x="12" y="328"/>
                    <a:pt x="12" y="328"/>
                  </a:cubicBezTo>
                  <a:cubicBezTo>
                    <a:pt x="12" y="328"/>
                    <a:pt x="12" y="328"/>
                    <a:pt x="12" y="328"/>
                  </a:cubicBezTo>
                  <a:cubicBezTo>
                    <a:pt x="147" y="328"/>
                    <a:pt x="147" y="328"/>
                    <a:pt x="147" y="328"/>
                  </a:cubicBezTo>
                  <a:cubicBezTo>
                    <a:pt x="228" y="328"/>
                    <a:pt x="282" y="298"/>
                    <a:pt x="282" y="231"/>
                  </a:cubicBezTo>
                  <a:cubicBezTo>
                    <a:pt x="282" y="172"/>
                    <a:pt x="234" y="149"/>
                    <a:pt x="191" y="149"/>
                  </a:cubicBezTo>
                  <a:cubicBezTo>
                    <a:pt x="221" y="149"/>
                    <a:pt x="256" y="123"/>
                    <a:pt x="256" y="78"/>
                  </a:cubicBezTo>
                  <a:cubicBezTo>
                    <a:pt x="256" y="32"/>
                    <a:pt x="215" y="0"/>
                    <a:pt x="167" y="0"/>
                  </a:cubicBezTo>
                  <a:cubicBezTo>
                    <a:pt x="30" y="0"/>
                    <a:pt x="30" y="0"/>
                    <a:pt x="30" y="0"/>
                  </a:cubicBezTo>
                  <a:cubicBezTo>
                    <a:pt x="0" y="0"/>
                    <a:pt x="0" y="0"/>
                    <a:pt x="0" y="0"/>
                  </a:cubicBezTo>
                  <a:cubicBezTo>
                    <a:pt x="12" y="27"/>
                    <a:pt x="12" y="27"/>
                    <a:pt x="12" y="27"/>
                  </a:cubicBezTo>
                  <a:cubicBezTo>
                    <a:pt x="12" y="304"/>
                    <a:pt x="12" y="304"/>
                    <a:pt x="12" y="304"/>
                  </a:cubicBezTo>
                  <a:cubicBezTo>
                    <a:pt x="78" y="258"/>
                    <a:pt x="78" y="258"/>
                    <a:pt x="78" y="258"/>
                  </a:cubicBezTo>
                  <a:lnTo>
                    <a:pt x="78" y="177"/>
                  </a:lnTo>
                  <a:close/>
                  <a:moveTo>
                    <a:pt x="78" y="51"/>
                  </a:moveTo>
                  <a:cubicBezTo>
                    <a:pt x="147" y="51"/>
                    <a:pt x="147" y="51"/>
                    <a:pt x="147" y="51"/>
                  </a:cubicBezTo>
                  <a:cubicBezTo>
                    <a:pt x="166" y="51"/>
                    <a:pt x="191" y="55"/>
                    <a:pt x="191" y="88"/>
                  </a:cubicBezTo>
                  <a:cubicBezTo>
                    <a:pt x="191" y="120"/>
                    <a:pt x="156" y="133"/>
                    <a:pt x="131" y="133"/>
                  </a:cubicBezTo>
                  <a:cubicBezTo>
                    <a:pt x="78" y="133"/>
                    <a:pt x="78" y="133"/>
                    <a:pt x="78" y="133"/>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2" name="Freeform 4"/>
            <p:cNvSpPr>
              <a:spLocks/>
            </p:cNvSpPr>
            <p:nvPr userDrawn="1"/>
          </p:nvSpPr>
          <p:spPr bwMode="gray">
            <a:xfrm>
              <a:off x="9441705" y="6502444"/>
              <a:ext cx="261937" cy="280987"/>
            </a:xfrm>
            <a:custGeom>
              <a:avLst/>
              <a:gdLst/>
              <a:ahLst/>
              <a:cxnLst>
                <a:cxn ang="0">
                  <a:pos x="78" y="51"/>
                </a:cxn>
                <a:cxn ang="0">
                  <a:pos x="123" y="51"/>
                </a:cxn>
                <a:cxn ang="0">
                  <a:pos x="236" y="164"/>
                </a:cxn>
                <a:cxn ang="0">
                  <a:pos x="123" y="277"/>
                </a:cxn>
                <a:cxn ang="0">
                  <a:pos x="84" y="277"/>
                </a:cxn>
                <a:cxn ang="0">
                  <a:pos x="12" y="328"/>
                </a:cxn>
                <a:cxn ang="0">
                  <a:pos x="12" y="328"/>
                </a:cxn>
                <a:cxn ang="0">
                  <a:pos x="142" y="328"/>
                </a:cxn>
                <a:cxn ang="0">
                  <a:pos x="305" y="164"/>
                </a:cxn>
                <a:cxn ang="0">
                  <a:pos x="142" y="0"/>
                </a:cxn>
                <a:cxn ang="0">
                  <a:pos x="0" y="0"/>
                </a:cxn>
                <a:cxn ang="0">
                  <a:pos x="12" y="27"/>
                </a:cxn>
                <a:cxn ang="0">
                  <a:pos x="12" y="304"/>
                </a:cxn>
                <a:cxn ang="0">
                  <a:pos x="78" y="258"/>
                </a:cxn>
                <a:cxn ang="0">
                  <a:pos x="78" y="51"/>
                </a:cxn>
              </a:cxnLst>
              <a:rect l="0" t="0" r="r" b="b"/>
              <a:pathLst>
                <a:path w="305" h="328">
                  <a:moveTo>
                    <a:pt x="78" y="51"/>
                  </a:moveTo>
                  <a:cubicBezTo>
                    <a:pt x="123" y="51"/>
                    <a:pt x="123" y="51"/>
                    <a:pt x="123" y="51"/>
                  </a:cubicBezTo>
                  <a:cubicBezTo>
                    <a:pt x="142" y="51"/>
                    <a:pt x="236" y="55"/>
                    <a:pt x="236" y="164"/>
                  </a:cubicBezTo>
                  <a:cubicBezTo>
                    <a:pt x="236" y="288"/>
                    <a:pt x="123" y="277"/>
                    <a:pt x="123" y="277"/>
                  </a:cubicBezTo>
                  <a:cubicBezTo>
                    <a:pt x="84" y="277"/>
                    <a:pt x="84" y="277"/>
                    <a:pt x="84" y="277"/>
                  </a:cubicBezTo>
                  <a:cubicBezTo>
                    <a:pt x="12" y="328"/>
                    <a:pt x="12" y="328"/>
                    <a:pt x="12" y="328"/>
                  </a:cubicBezTo>
                  <a:cubicBezTo>
                    <a:pt x="12" y="328"/>
                    <a:pt x="12" y="328"/>
                    <a:pt x="12" y="328"/>
                  </a:cubicBezTo>
                  <a:cubicBezTo>
                    <a:pt x="142" y="328"/>
                    <a:pt x="142" y="328"/>
                    <a:pt x="142" y="328"/>
                  </a:cubicBezTo>
                  <a:cubicBezTo>
                    <a:pt x="222" y="328"/>
                    <a:pt x="305" y="278"/>
                    <a:pt x="305" y="164"/>
                  </a:cubicBezTo>
                  <a:cubicBezTo>
                    <a:pt x="305" y="63"/>
                    <a:pt x="233" y="0"/>
                    <a:pt x="142" y="0"/>
                  </a:cubicBezTo>
                  <a:cubicBezTo>
                    <a:pt x="0" y="0"/>
                    <a:pt x="0" y="0"/>
                    <a:pt x="0" y="0"/>
                  </a:cubicBezTo>
                  <a:cubicBezTo>
                    <a:pt x="12" y="27"/>
                    <a:pt x="12" y="27"/>
                    <a:pt x="12" y="27"/>
                  </a:cubicBezTo>
                  <a:cubicBezTo>
                    <a:pt x="12" y="304"/>
                    <a:pt x="12" y="304"/>
                    <a:pt x="12" y="304"/>
                  </a:cubicBezTo>
                  <a:cubicBezTo>
                    <a:pt x="78" y="258"/>
                    <a:pt x="78" y="258"/>
                    <a:pt x="78" y="258"/>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3" name="Freeform 5"/>
            <p:cNvSpPr>
              <a:spLocks noEditPoints="1"/>
            </p:cNvSpPr>
            <p:nvPr userDrawn="1"/>
          </p:nvSpPr>
          <p:spPr bwMode="gray">
            <a:xfrm>
              <a:off x="9729042" y="6499269"/>
              <a:ext cx="298450" cy="285750"/>
            </a:xfrm>
            <a:custGeom>
              <a:avLst/>
              <a:gdLst/>
              <a:ahLst/>
              <a:cxnLst>
                <a:cxn ang="0">
                  <a:pos x="0" y="168"/>
                </a:cxn>
                <a:cxn ang="0">
                  <a:pos x="174" y="335"/>
                </a:cxn>
                <a:cxn ang="0">
                  <a:pos x="348" y="168"/>
                </a:cxn>
                <a:cxn ang="0">
                  <a:pos x="174" y="0"/>
                </a:cxn>
                <a:cxn ang="0">
                  <a:pos x="0" y="168"/>
                </a:cxn>
                <a:cxn ang="0">
                  <a:pos x="69" y="168"/>
                </a:cxn>
                <a:cxn ang="0">
                  <a:pos x="174" y="49"/>
                </a:cxn>
                <a:cxn ang="0">
                  <a:pos x="279" y="168"/>
                </a:cxn>
                <a:cxn ang="0">
                  <a:pos x="174" y="286"/>
                </a:cxn>
                <a:cxn ang="0">
                  <a:pos x="69" y="168"/>
                </a:cxn>
              </a:cxnLst>
              <a:rect l="0" t="0" r="r" b="b"/>
              <a:pathLst>
                <a:path w="348" h="335">
                  <a:moveTo>
                    <a:pt x="0" y="168"/>
                  </a:moveTo>
                  <a:cubicBezTo>
                    <a:pt x="0" y="298"/>
                    <a:pt x="105" y="335"/>
                    <a:pt x="174" y="335"/>
                  </a:cubicBezTo>
                  <a:cubicBezTo>
                    <a:pt x="242" y="335"/>
                    <a:pt x="348" y="298"/>
                    <a:pt x="348" y="168"/>
                  </a:cubicBezTo>
                  <a:cubicBezTo>
                    <a:pt x="348" y="37"/>
                    <a:pt x="242" y="0"/>
                    <a:pt x="174" y="0"/>
                  </a:cubicBezTo>
                  <a:cubicBezTo>
                    <a:pt x="105" y="0"/>
                    <a:pt x="0" y="37"/>
                    <a:pt x="0" y="168"/>
                  </a:cubicBezTo>
                  <a:close/>
                  <a:moveTo>
                    <a:pt x="69" y="168"/>
                  </a:moveTo>
                  <a:cubicBezTo>
                    <a:pt x="69" y="75"/>
                    <a:pt x="133" y="49"/>
                    <a:pt x="174" y="49"/>
                  </a:cubicBezTo>
                  <a:cubicBezTo>
                    <a:pt x="215" y="49"/>
                    <a:pt x="279" y="75"/>
                    <a:pt x="279" y="168"/>
                  </a:cubicBezTo>
                  <a:cubicBezTo>
                    <a:pt x="279" y="260"/>
                    <a:pt x="215" y="286"/>
                    <a:pt x="174" y="286"/>
                  </a:cubicBezTo>
                  <a:cubicBezTo>
                    <a:pt x="133" y="286"/>
                    <a:pt x="69" y="260"/>
                    <a:pt x="69" y="168"/>
                  </a:cubicBez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4" name="Freeform 6"/>
            <p:cNvSpPr>
              <a:spLocks/>
            </p:cNvSpPr>
            <p:nvPr userDrawn="1"/>
          </p:nvSpPr>
          <p:spPr bwMode="gray">
            <a:xfrm>
              <a:off x="9055942" y="6502444"/>
              <a:ext cx="55563" cy="349250"/>
            </a:xfrm>
            <a:custGeom>
              <a:avLst/>
              <a:gdLst/>
              <a:ahLst/>
              <a:cxnLst>
                <a:cxn ang="0">
                  <a:pos x="0" y="0"/>
                </a:cxn>
                <a:cxn ang="0">
                  <a:pos x="0" y="964"/>
                </a:cxn>
                <a:cxn ang="0">
                  <a:pos x="154" y="858"/>
                </a:cxn>
                <a:cxn ang="0">
                  <a:pos x="154" y="0"/>
                </a:cxn>
                <a:cxn ang="0">
                  <a:pos x="0" y="0"/>
                </a:cxn>
              </a:cxnLst>
              <a:rect l="0" t="0" r="r" b="b"/>
              <a:pathLst>
                <a:path w="154" h="964">
                  <a:moveTo>
                    <a:pt x="0" y="0"/>
                  </a:moveTo>
                  <a:lnTo>
                    <a:pt x="0" y="964"/>
                  </a:lnTo>
                  <a:lnTo>
                    <a:pt x="154" y="858"/>
                  </a:lnTo>
                  <a:lnTo>
                    <a:pt x="154"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5" name="Freeform 7"/>
            <p:cNvSpPr>
              <a:spLocks/>
            </p:cNvSpPr>
            <p:nvPr userDrawn="1"/>
          </p:nvSpPr>
          <p:spPr bwMode="gray">
            <a:xfrm>
              <a:off x="9055942" y="6826294"/>
              <a:ext cx="968375" cy="46037"/>
            </a:xfrm>
            <a:custGeom>
              <a:avLst/>
              <a:gdLst/>
              <a:ahLst/>
              <a:cxnLst>
                <a:cxn ang="0">
                  <a:pos x="182" y="0"/>
                </a:cxn>
                <a:cxn ang="0">
                  <a:pos x="0" y="128"/>
                </a:cxn>
                <a:cxn ang="0">
                  <a:pos x="2669" y="128"/>
                </a:cxn>
                <a:cxn ang="0">
                  <a:pos x="2669" y="0"/>
                </a:cxn>
                <a:cxn ang="0">
                  <a:pos x="182" y="0"/>
                </a:cxn>
              </a:cxnLst>
              <a:rect l="0" t="0" r="r" b="b"/>
              <a:pathLst>
                <a:path w="2669" h="128">
                  <a:moveTo>
                    <a:pt x="182" y="0"/>
                  </a:moveTo>
                  <a:lnTo>
                    <a:pt x="0" y="128"/>
                  </a:lnTo>
                  <a:lnTo>
                    <a:pt x="2669" y="128"/>
                  </a:lnTo>
                  <a:lnTo>
                    <a:pt x="2669" y="0"/>
                  </a:lnTo>
                  <a:lnTo>
                    <a:pt x="18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hasCustomPrompt="1"/>
          </p:nvPr>
        </p:nvSpPr>
        <p:spPr bwMode="gray">
          <a:xfrm>
            <a:off x="689681" y="4519994"/>
            <a:ext cx="4608513" cy="787908"/>
          </a:xfrm>
        </p:spPr>
        <p:txBody>
          <a:bodyPr wrap="square" anchor="t">
            <a:spAutoFit/>
          </a:bodyPr>
          <a:lstStyle>
            <a:lvl1pPr algn="l">
              <a:defRPr sz="3200">
                <a:solidFill>
                  <a:schemeClr val="bg1"/>
                </a:solidFill>
              </a:defRPr>
            </a:lvl1pPr>
          </a:lstStyle>
          <a:p>
            <a:r>
              <a:rPr lang="en-US" dirty="0" smtClean="0"/>
              <a:t>Master title </a:t>
            </a:r>
            <a:br>
              <a:rPr lang="en-US" dirty="0" smtClean="0"/>
            </a:br>
            <a:r>
              <a:rPr lang="en-US" dirty="0" smtClean="0"/>
              <a:t>style</a:t>
            </a:r>
            <a:endParaRPr lang="en-GB" dirty="0"/>
          </a:p>
        </p:txBody>
      </p:sp>
      <p:sp>
        <p:nvSpPr>
          <p:cNvPr id="30" name="Text Placeholder 29"/>
          <p:cNvSpPr>
            <a:spLocks noGrp="1"/>
          </p:cNvSpPr>
          <p:nvPr>
            <p:ph type="body" sz="quarter" idx="11" hasCustomPrompt="1"/>
          </p:nvPr>
        </p:nvSpPr>
        <p:spPr bwMode="gray">
          <a:xfrm>
            <a:off x="689681" y="4270499"/>
            <a:ext cx="4629127" cy="172355"/>
          </a:xfrm>
        </p:spPr>
        <p:txBody>
          <a:bodyPr vert="horz" wrap="square" lIns="0" tIns="0" rIns="0" bIns="0" rtlCol="0" anchor="t" anchorCtr="0">
            <a:spAutoFit/>
          </a:bodyPr>
          <a:lstStyle>
            <a:lvl1pPr algn="l" defTabSz="1043056" rtl="0" eaLnBrk="1" latinLnBrk="0" hangingPunct="1">
              <a:lnSpc>
                <a:spcPct val="80000"/>
              </a:lnSpc>
              <a:spcBef>
                <a:spcPct val="0"/>
              </a:spcBef>
              <a:buNone/>
              <a:defRPr lang="en-GB" sz="1400" b="0" kern="1200" cap="all" baseline="0" dirty="0" smtClean="0">
                <a:solidFill>
                  <a:schemeClr val="bg1"/>
                </a:solidFill>
                <a:latin typeface="+mj-lt"/>
                <a:ea typeface="+mj-ea"/>
                <a:cs typeface="+mj-cs"/>
              </a:defRPr>
            </a:lvl1pPr>
            <a:lvl2pPr>
              <a:defRPr sz="1400" b="0" cap="all" baseline="0">
                <a:solidFill>
                  <a:schemeClr val="bg1"/>
                </a:solidFill>
              </a:defRPr>
            </a:lvl2pPr>
            <a:lvl3pPr>
              <a:defRPr sz="1400" b="0" cap="all" baseline="0">
                <a:solidFill>
                  <a:schemeClr val="bg1"/>
                </a:solidFill>
              </a:defRPr>
            </a:lvl3pPr>
            <a:lvl4pPr>
              <a:defRPr sz="1400" b="0" cap="all" baseline="0">
                <a:solidFill>
                  <a:schemeClr val="bg1"/>
                </a:solidFill>
              </a:defRPr>
            </a:lvl4pPr>
            <a:lvl5pPr>
              <a:defRPr sz="1400" b="0" cap="all" baseline="0">
                <a:solidFill>
                  <a:schemeClr val="bg1"/>
                </a:solidFill>
              </a:defRPr>
            </a:lvl5pPr>
          </a:lstStyle>
          <a:p>
            <a:pPr lvl="0"/>
            <a:r>
              <a:rPr lang="en-US" dirty="0" smtClean="0"/>
              <a:t>Sector</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2D">
    <p:spTree>
      <p:nvGrpSpPr>
        <p:cNvPr id="1" name=""/>
        <p:cNvGrpSpPr/>
        <p:nvPr/>
      </p:nvGrpSpPr>
      <p:grpSpPr>
        <a:xfrm>
          <a:off x="0" y="0"/>
          <a:ext cx="0" cy="0"/>
          <a:chOff x="0" y="0"/>
          <a:chExt cx="0" cy="0"/>
        </a:xfrm>
      </p:grpSpPr>
      <p:sp>
        <p:nvSpPr>
          <p:cNvPr id="14" name="Picture Placeholder 56"/>
          <p:cNvSpPr>
            <a:spLocks noGrp="1"/>
          </p:cNvSpPr>
          <p:nvPr>
            <p:ph type="pic" sz="quarter" idx="10" hasCustomPrompt="1"/>
          </p:nvPr>
        </p:nvSpPr>
        <p:spPr bwMode="gray">
          <a:xfrm>
            <a:off x="377833" y="684214"/>
            <a:ext cx="9648001" cy="5400674"/>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31" name="Rectangle 30"/>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bwMode="gray">
          <a:xfrm>
            <a:off x="683924" y="2622431"/>
            <a:ext cx="7775575" cy="246221"/>
          </a:xfrm>
        </p:spPr>
        <p:txBody>
          <a:bodyPr wrap="square" anchor="t">
            <a:spAutoFit/>
          </a:bodyPr>
          <a:lstStyle>
            <a:lvl1pPr marL="0" indent="0" algn="l">
              <a:buNone/>
              <a:defRPr sz="16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endParaRPr lang="en-GB" dirty="0"/>
          </a:p>
        </p:txBody>
      </p:sp>
      <p:grpSp>
        <p:nvGrpSpPr>
          <p:cNvPr id="4" name="Group 14"/>
          <p:cNvGrpSpPr/>
          <p:nvPr userDrawn="1"/>
        </p:nvGrpSpPr>
        <p:grpSpPr bwMode="gray">
          <a:xfrm>
            <a:off x="9055952" y="6499269"/>
            <a:ext cx="971549" cy="373062"/>
            <a:chOff x="9055942" y="6499269"/>
            <a:chExt cx="971550" cy="373062"/>
          </a:xfrm>
        </p:grpSpPr>
        <p:sp>
          <p:nvSpPr>
            <p:cNvPr id="2050" name="AutoShape 2"/>
            <p:cNvSpPr>
              <a:spLocks noChangeAspect="1" noChangeArrowheads="1"/>
            </p:cNvSpPr>
            <p:nvPr userDrawn="1"/>
          </p:nvSpPr>
          <p:spPr bwMode="gray">
            <a:xfrm>
              <a:off x="9055942" y="6499269"/>
              <a:ext cx="97155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1" name="Freeform 3"/>
            <p:cNvSpPr>
              <a:spLocks noEditPoints="1"/>
            </p:cNvSpPr>
            <p:nvPr userDrawn="1"/>
          </p:nvSpPr>
          <p:spPr bwMode="gray">
            <a:xfrm>
              <a:off x="9173417" y="6502444"/>
              <a:ext cx="241300" cy="280987"/>
            </a:xfrm>
            <a:custGeom>
              <a:avLst/>
              <a:gdLst/>
              <a:ahLst/>
              <a:cxnLst>
                <a:cxn ang="0">
                  <a:pos x="78" y="177"/>
                </a:cxn>
                <a:cxn ang="0">
                  <a:pos x="118" y="177"/>
                </a:cxn>
                <a:cxn ang="0">
                  <a:pos x="216" y="229"/>
                </a:cxn>
                <a:cxn ang="0">
                  <a:pos x="147" y="277"/>
                </a:cxn>
                <a:cxn ang="0">
                  <a:pos x="84" y="277"/>
                </a:cxn>
                <a:cxn ang="0">
                  <a:pos x="12" y="328"/>
                </a:cxn>
                <a:cxn ang="0">
                  <a:pos x="12" y="328"/>
                </a:cxn>
                <a:cxn ang="0">
                  <a:pos x="147" y="328"/>
                </a:cxn>
                <a:cxn ang="0">
                  <a:pos x="282" y="231"/>
                </a:cxn>
                <a:cxn ang="0">
                  <a:pos x="191" y="149"/>
                </a:cxn>
                <a:cxn ang="0">
                  <a:pos x="256" y="78"/>
                </a:cxn>
                <a:cxn ang="0">
                  <a:pos x="167" y="0"/>
                </a:cxn>
                <a:cxn ang="0">
                  <a:pos x="30" y="0"/>
                </a:cxn>
                <a:cxn ang="0">
                  <a:pos x="0" y="0"/>
                </a:cxn>
                <a:cxn ang="0">
                  <a:pos x="12" y="27"/>
                </a:cxn>
                <a:cxn ang="0">
                  <a:pos x="12" y="304"/>
                </a:cxn>
                <a:cxn ang="0">
                  <a:pos x="78" y="258"/>
                </a:cxn>
                <a:cxn ang="0">
                  <a:pos x="78" y="177"/>
                </a:cxn>
                <a:cxn ang="0">
                  <a:pos x="78" y="51"/>
                </a:cxn>
                <a:cxn ang="0">
                  <a:pos x="147" y="51"/>
                </a:cxn>
                <a:cxn ang="0">
                  <a:pos x="191" y="88"/>
                </a:cxn>
                <a:cxn ang="0">
                  <a:pos x="131" y="133"/>
                </a:cxn>
                <a:cxn ang="0">
                  <a:pos x="78" y="133"/>
                </a:cxn>
                <a:cxn ang="0">
                  <a:pos x="78" y="51"/>
                </a:cxn>
              </a:cxnLst>
              <a:rect l="0" t="0" r="r" b="b"/>
              <a:pathLst>
                <a:path w="282" h="328">
                  <a:moveTo>
                    <a:pt x="78" y="177"/>
                  </a:moveTo>
                  <a:cubicBezTo>
                    <a:pt x="118" y="177"/>
                    <a:pt x="118" y="177"/>
                    <a:pt x="118" y="177"/>
                  </a:cubicBezTo>
                  <a:cubicBezTo>
                    <a:pt x="182" y="177"/>
                    <a:pt x="216" y="191"/>
                    <a:pt x="216" y="229"/>
                  </a:cubicBezTo>
                  <a:cubicBezTo>
                    <a:pt x="216" y="263"/>
                    <a:pt x="189" y="277"/>
                    <a:pt x="147" y="277"/>
                  </a:cubicBezTo>
                  <a:cubicBezTo>
                    <a:pt x="137" y="277"/>
                    <a:pt x="99" y="277"/>
                    <a:pt x="84" y="277"/>
                  </a:cubicBezTo>
                  <a:cubicBezTo>
                    <a:pt x="12" y="328"/>
                    <a:pt x="12" y="328"/>
                    <a:pt x="12" y="328"/>
                  </a:cubicBezTo>
                  <a:cubicBezTo>
                    <a:pt x="12" y="328"/>
                    <a:pt x="12" y="328"/>
                    <a:pt x="12" y="328"/>
                  </a:cubicBezTo>
                  <a:cubicBezTo>
                    <a:pt x="147" y="328"/>
                    <a:pt x="147" y="328"/>
                    <a:pt x="147" y="328"/>
                  </a:cubicBezTo>
                  <a:cubicBezTo>
                    <a:pt x="228" y="328"/>
                    <a:pt x="282" y="298"/>
                    <a:pt x="282" y="231"/>
                  </a:cubicBezTo>
                  <a:cubicBezTo>
                    <a:pt x="282" y="172"/>
                    <a:pt x="234" y="149"/>
                    <a:pt x="191" y="149"/>
                  </a:cubicBezTo>
                  <a:cubicBezTo>
                    <a:pt x="221" y="149"/>
                    <a:pt x="256" y="123"/>
                    <a:pt x="256" y="78"/>
                  </a:cubicBezTo>
                  <a:cubicBezTo>
                    <a:pt x="256" y="32"/>
                    <a:pt x="215" y="0"/>
                    <a:pt x="167" y="0"/>
                  </a:cubicBezTo>
                  <a:cubicBezTo>
                    <a:pt x="30" y="0"/>
                    <a:pt x="30" y="0"/>
                    <a:pt x="30" y="0"/>
                  </a:cubicBezTo>
                  <a:cubicBezTo>
                    <a:pt x="0" y="0"/>
                    <a:pt x="0" y="0"/>
                    <a:pt x="0" y="0"/>
                  </a:cubicBezTo>
                  <a:cubicBezTo>
                    <a:pt x="12" y="27"/>
                    <a:pt x="12" y="27"/>
                    <a:pt x="12" y="27"/>
                  </a:cubicBezTo>
                  <a:cubicBezTo>
                    <a:pt x="12" y="304"/>
                    <a:pt x="12" y="304"/>
                    <a:pt x="12" y="304"/>
                  </a:cubicBezTo>
                  <a:cubicBezTo>
                    <a:pt x="78" y="258"/>
                    <a:pt x="78" y="258"/>
                    <a:pt x="78" y="258"/>
                  </a:cubicBezTo>
                  <a:lnTo>
                    <a:pt x="78" y="177"/>
                  </a:lnTo>
                  <a:close/>
                  <a:moveTo>
                    <a:pt x="78" y="51"/>
                  </a:moveTo>
                  <a:cubicBezTo>
                    <a:pt x="147" y="51"/>
                    <a:pt x="147" y="51"/>
                    <a:pt x="147" y="51"/>
                  </a:cubicBezTo>
                  <a:cubicBezTo>
                    <a:pt x="166" y="51"/>
                    <a:pt x="191" y="55"/>
                    <a:pt x="191" y="88"/>
                  </a:cubicBezTo>
                  <a:cubicBezTo>
                    <a:pt x="191" y="120"/>
                    <a:pt x="156" y="133"/>
                    <a:pt x="131" y="133"/>
                  </a:cubicBezTo>
                  <a:cubicBezTo>
                    <a:pt x="78" y="133"/>
                    <a:pt x="78" y="133"/>
                    <a:pt x="78" y="133"/>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2" name="Freeform 4"/>
            <p:cNvSpPr>
              <a:spLocks/>
            </p:cNvSpPr>
            <p:nvPr userDrawn="1"/>
          </p:nvSpPr>
          <p:spPr bwMode="gray">
            <a:xfrm>
              <a:off x="9441705" y="6502444"/>
              <a:ext cx="261937" cy="280987"/>
            </a:xfrm>
            <a:custGeom>
              <a:avLst/>
              <a:gdLst/>
              <a:ahLst/>
              <a:cxnLst>
                <a:cxn ang="0">
                  <a:pos x="78" y="51"/>
                </a:cxn>
                <a:cxn ang="0">
                  <a:pos x="123" y="51"/>
                </a:cxn>
                <a:cxn ang="0">
                  <a:pos x="236" y="164"/>
                </a:cxn>
                <a:cxn ang="0">
                  <a:pos x="123" y="277"/>
                </a:cxn>
                <a:cxn ang="0">
                  <a:pos x="84" y="277"/>
                </a:cxn>
                <a:cxn ang="0">
                  <a:pos x="12" y="328"/>
                </a:cxn>
                <a:cxn ang="0">
                  <a:pos x="12" y="328"/>
                </a:cxn>
                <a:cxn ang="0">
                  <a:pos x="142" y="328"/>
                </a:cxn>
                <a:cxn ang="0">
                  <a:pos x="305" y="164"/>
                </a:cxn>
                <a:cxn ang="0">
                  <a:pos x="142" y="0"/>
                </a:cxn>
                <a:cxn ang="0">
                  <a:pos x="0" y="0"/>
                </a:cxn>
                <a:cxn ang="0">
                  <a:pos x="12" y="27"/>
                </a:cxn>
                <a:cxn ang="0">
                  <a:pos x="12" y="304"/>
                </a:cxn>
                <a:cxn ang="0">
                  <a:pos x="78" y="258"/>
                </a:cxn>
                <a:cxn ang="0">
                  <a:pos x="78" y="51"/>
                </a:cxn>
              </a:cxnLst>
              <a:rect l="0" t="0" r="r" b="b"/>
              <a:pathLst>
                <a:path w="305" h="328">
                  <a:moveTo>
                    <a:pt x="78" y="51"/>
                  </a:moveTo>
                  <a:cubicBezTo>
                    <a:pt x="123" y="51"/>
                    <a:pt x="123" y="51"/>
                    <a:pt x="123" y="51"/>
                  </a:cubicBezTo>
                  <a:cubicBezTo>
                    <a:pt x="142" y="51"/>
                    <a:pt x="236" y="55"/>
                    <a:pt x="236" y="164"/>
                  </a:cubicBezTo>
                  <a:cubicBezTo>
                    <a:pt x="236" y="288"/>
                    <a:pt x="123" y="277"/>
                    <a:pt x="123" y="277"/>
                  </a:cubicBezTo>
                  <a:cubicBezTo>
                    <a:pt x="84" y="277"/>
                    <a:pt x="84" y="277"/>
                    <a:pt x="84" y="277"/>
                  </a:cubicBezTo>
                  <a:cubicBezTo>
                    <a:pt x="12" y="328"/>
                    <a:pt x="12" y="328"/>
                    <a:pt x="12" y="328"/>
                  </a:cubicBezTo>
                  <a:cubicBezTo>
                    <a:pt x="12" y="328"/>
                    <a:pt x="12" y="328"/>
                    <a:pt x="12" y="328"/>
                  </a:cubicBezTo>
                  <a:cubicBezTo>
                    <a:pt x="142" y="328"/>
                    <a:pt x="142" y="328"/>
                    <a:pt x="142" y="328"/>
                  </a:cubicBezTo>
                  <a:cubicBezTo>
                    <a:pt x="222" y="328"/>
                    <a:pt x="305" y="278"/>
                    <a:pt x="305" y="164"/>
                  </a:cubicBezTo>
                  <a:cubicBezTo>
                    <a:pt x="305" y="63"/>
                    <a:pt x="233" y="0"/>
                    <a:pt x="142" y="0"/>
                  </a:cubicBezTo>
                  <a:cubicBezTo>
                    <a:pt x="0" y="0"/>
                    <a:pt x="0" y="0"/>
                    <a:pt x="0" y="0"/>
                  </a:cubicBezTo>
                  <a:cubicBezTo>
                    <a:pt x="12" y="27"/>
                    <a:pt x="12" y="27"/>
                    <a:pt x="12" y="27"/>
                  </a:cubicBezTo>
                  <a:cubicBezTo>
                    <a:pt x="12" y="304"/>
                    <a:pt x="12" y="304"/>
                    <a:pt x="12" y="304"/>
                  </a:cubicBezTo>
                  <a:cubicBezTo>
                    <a:pt x="78" y="258"/>
                    <a:pt x="78" y="258"/>
                    <a:pt x="78" y="258"/>
                  </a:cubicBezTo>
                  <a:lnTo>
                    <a:pt x="78" y="51"/>
                  </a:ln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3" name="Freeform 5"/>
            <p:cNvSpPr>
              <a:spLocks noEditPoints="1"/>
            </p:cNvSpPr>
            <p:nvPr userDrawn="1"/>
          </p:nvSpPr>
          <p:spPr bwMode="gray">
            <a:xfrm>
              <a:off x="9729042" y="6499269"/>
              <a:ext cx="298450" cy="285750"/>
            </a:xfrm>
            <a:custGeom>
              <a:avLst/>
              <a:gdLst/>
              <a:ahLst/>
              <a:cxnLst>
                <a:cxn ang="0">
                  <a:pos x="0" y="168"/>
                </a:cxn>
                <a:cxn ang="0">
                  <a:pos x="174" y="335"/>
                </a:cxn>
                <a:cxn ang="0">
                  <a:pos x="348" y="168"/>
                </a:cxn>
                <a:cxn ang="0">
                  <a:pos x="174" y="0"/>
                </a:cxn>
                <a:cxn ang="0">
                  <a:pos x="0" y="168"/>
                </a:cxn>
                <a:cxn ang="0">
                  <a:pos x="69" y="168"/>
                </a:cxn>
                <a:cxn ang="0">
                  <a:pos x="174" y="49"/>
                </a:cxn>
                <a:cxn ang="0">
                  <a:pos x="279" y="168"/>
                </a:cxn>
                <a:cxn ang="0">
                  <a:pos x="174" y="286"/>
                </a:cxn>
                <a:cxn ang="0">
                  <a:pos x="69" y="168"/>
                </a:cxn>
              </a:cxnLst>
              <a:rect l="0" t="0" r="r" b="b"/>
              <a:pathLst>
                <a:path w="348" h="335">
                  <a:moveTo>
                    <a:pt x="0" y="168"/>
                  </a:moveTo>
                  <a:cubicBezTo>
                    <a:pt x="0" y="298"/>
                    <a:pt x="105" y="335"/>
                    <a:pt x="174" y="335"/>
                  </a:cubicBezTo>
                  <a:cubicBezTo>
                    <a:pt x="242" y="335"/>
                    <a:pt x="348" y="298"/>
                    <a:pt x="348" y="168"/>
                  </a:cubicBezTo>
                  <a:cubicBezTo>
                    <a:pt x="348" y="37"/>
                    <a:pt x="242" y="0"/>
                    <a:pt x="174" y="0"/>
                  </a:cubicBezTo>
                  <a:cubicBezTo>
                    <a:pt x="105" y="0"/>
                    <a:pt x="0" y="37"/>
                    <a:pt x="0" y="168"/>
                  </a:cubicBezTo>
                  <a:close/>
                  <a:moveTo>
                    <a:pt x="69" y="168"/>
                  </a:moveTo>
                  <a:cubicBezTo>
                    <a:pt x="69" y="75"/>
                    <a:pt x="133" y="49"/>
                    <a:pt x="174" y="49"/>
                  </a:cubicBezTo>
                  <a:cubicBezTo>
                    <a:pt x="215" y="49"/>
                    <a:pt x="279" y="75"/>
                    <a:pt x="279" y="168"/>
                  </a:cubicBezTo>
                  <a:cubicBezTo>
                    <a:pt x="279" y="260"/>
                    <a:pt x="215" y="286"/>
                    <a:pt x="174" y="286"/>
                  </a:cubicBezTo>
                  <a:cubicBezTo>
                    <a:pt x="133" y="286"/>
                    <a:pt x="69" y="260"/>
                    <a:pt x="69" y="168"/>
                  </a:cubicBezTo>
                  <a:close/>
                </a:path>
              </a:pathLst>
            </a:custGeom>
            <a:solidFill>
              <a:srgbClr val="22409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4" name="Freeform 6"/>
            <p:cNvSpPr>
              <a:spLocks/>
            </p:cNvSpPr>
            <p:nvPr userDrawn="1"/>
          </p:nvSpPr>
          <p:spPr bwMode="gray">
            <a:xfrm>
              <a:off x="9055942" y="6502444"/>
              <a:ext cx="55563" cy="349250"/>
            </a:xfrm>
            <a:custGeom>
              <a:avLst/>
              <a:gdLst/>
              <a:ahLst/>
              <a:cxnLst>
                <a:cxn ang="0">
                  <a:pos x="0" y="0"/>
                </a:cxn>
                <a:cxn ang="0">
                  <a:pos x="0" y="964"/>
                </a:cxn>
                <a:cxn ang="0">
                  <a:pos x="154" y="858"/>
                </a:cxn>
                <a:cxn ang="0">
                  <a:pos x="154" y="0"/>
                </a:cxn>
                <a:cxn ang="0">
                  <a:pos x="0" y="0"/>
                </a:cxn>
              </a:cxnLst>
              <a:rect l="0" t="0" r="r" b="b"/>
              <a:pathLst>
                <a:path w="154" h="964">
                  <a:moveTo>
                    <a:pt x="0" y="0"/>
                  </a:moveTo>
                  <a:lnTo>
                    <a:pt x="0" y="964"/>
                  </a:lnTo>
                  <a:lnTo>
                    <a:pt x="154" y="858"/>
                  </a:lnTo>
                  <a:lnTo>
                    <a:pt x="154"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5" name="Freeform 7"/>
            <p:cNvSpPr>
              <a:spLocks/>
            </p:cNvSpPr>
            <p:nvPr userDrawn="1"/>
          </p:nvSpPr>
          <p:spPr bwMode="gray">
            <a:xfrm>
              <a:off x="9055942" y="6826294"/>
              <a:ext cx="968375" cy="46037"/>
            </a:xfrm>
            <a:custGeom>
              <a:avLst/>
              <a:gdLst/>
              <a:ahLst/>
              <a:cxnLst>
                <a:cxn ang="0">
                  <a:pos x="182" y="0"/>
                </a:cxn>
                <a:cxn ang="0">
                  <a:pos x="0" y="128"/>
                </a:cxn>
                <a:cxn ang="0">
                  <a:pos x="2669" y="128"/>
                </a:cxn>
                <a:cxn ang="0">
                  <a:pos x="2669" y="0"/>
                </a:cxn>
                <a:cxn ang="0">
                  <a:pos x="182" y="0"/>
                </a:cxn>
              </a:cxnLst>
              <a:rect l="0" t="0" r="r" b="b"/>
              <a:pathLst>
                <a:path w="2669" h="128">
                  <a:moveTo>
                    <a:pt x="182" y="0"/>
                  </a:moveTo>
                  <a:lnTo>
                    <a:pt x="0" y="128"/>
                  </a:lnTo>
                  <a:lnTo>
                    <a:pt x="2669" y="128"/>
                  </a:lnTo>
                  <a:lnTo>
                    <a:pt x="2669" y="0"/>
                  </a:lnTo>
                  <a:lnTo>
                    <a:pt x="18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bwMode="gray">
          <a:xfrm>
            <a:off x="683924" y="2184269"/>
            <a:ext cx="7775575" cy="393954"/>
          </a:xfrm>
        </p:spPr>
        <p:txBody>
          <a:bodyPr wrap="square" anchor="t">
            <a:spAutoFit/>
          </a:bodyPr>
          <a:lstStyle>
            <a:lvl1pPr algn="l">
              <a:defRPr sz="32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683922" y="1928684"/>
            <a:ext cx="4629127" cy="172355"/>
          </a:xfrm>
        </p:spPr>
        <p:txBody>
          <a:bodyPr vert="horz" wrap="square" lIns="0" tIns="0" rIns="0" bIns="0" rtlCol="0" anchor="t" anchorCtr="0">
            <a:spAutoFit/>
          </a:bodyPr>
          <a:lstStyle>
            <a:lvl1pPr algn="l" defTabSz="1043056" rtl="0" eaLnBrk="1" latinLnBrk="0" hangingPunct="1">
              <a:lnSpc>
                <a:spcPct val="80000"/>
              </a:lnSpc>
              <a:spcBef>
                <a:spcPct val="0"/>
              </a:spcBef>
              <a:buNone/>
              <a:defRPr lang="en-GB" sz="1400" b="0" kern="1200" cap="all" baseline="0" dirty="0" smtClean="0">
                <a:solidFill>
                  <a:schemeClr val="bg1"/>
                </a:solidFill>
                <a:latin typeface="+mj-lt"/>
                <a:ea typeface="+mj-ea"/>
                <a:cs typeface="+mj-cs"/>
              </a:defRPr>
            </a:lvl1pPr>
            <a:lvl2pPr>
              <a:defRPr sz="1400" b="0" cap="all" baseline="0">
                <a:solidFill>
                  <a:schemeClr val="bg1"/>
                </a:solidFill>
              </a:defRPr>
            </a:lvl2pPr>
            <a:lvl3pPr>
              <a:defRPr sz="1400" b="0" cap="all" baseline="0">
                <a:solidFill>
                  <a:schemeClr val="bg1"/>
                </a:solidFill>
              </a:defRPr>
            </a:lvl3pPr>
            <a:lvl4pPr>
              <a:defRPr sz="1400" b="0" cap="all" baseline="0">
                <a:solidFill>
                  <a:schemeClr val="bg1"/>
                </a:solidFill>
              </a:defRPr>
            </a:lvl4pPr>
            <a:lvl5pPr>
              <a:defRPr sz="1400" b="0" cap="all" baseline="0">
                <a:solidFill>
                  <a:schemeClr val="bg1"/>
                </a:solidFill>
              </a:defRPr>
            </a:lvl5pPr>
          </a:lstStyle>
          <a:p>
            <a:pPr lvl="0"/>
            <a:r>
              <a:rPr lang="en-US" dirty="0" smtClean="0"/>
              <a:t>Sector</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31" name="Rectangle 30"/>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bwMode="gray">
          <a:xfrm>
            <a:off x="378701" y="684214"/>
            <a:ext cx="9648825" cy="54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bwMode="gray">
          <a:xfrm>
            <a:off x="666751" y="3132138"/>
            <a:ext cx="7775575" cy="393954"/>
          </a:xfrm>
        </p:spPr>
        <p:txBody>
          <a:bodyPr wrap="square" anchor="t">
            <a:spAutoFit/>
          </a:bodyPr>
          <a:lstStyle>
            <a:lvl1pPr algn="l">
              <a:defRPr sz="32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23" name="Rectangle 22"/>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bwMode="gray">
          <a:xfrm>
            <a:off x="377833" y="4284663"/>
            <a:ext cx="9648001" cy="179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Picture Placeholder 56"/>
          <p:cNvSpPr>
            <a:spLocks noGrp="1"/>
          </p:cNvSpPr>
          <p:nvPr>
            <p:ph type="pic" sz="quarter" idx="10" hasCustomPrompt="1"/>
          </p:nvPr>
        </p:nvSpPr>
        <p:spPr bwMode="gray">
          <a:xfrm>
            <a:off x="377833" y="684215"/>
            <a:ext cx="9648001" cy="3600449"/>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2" name="Title 1"/>
          <p:cNvSpPr>
            <a:spLocks noGrp="1"/>
          </p:cNvSpPr>
          <p:nvPr>
            <p:ph type="ctrTitle" hasCustomPrompt="1"/>
          </p:nvPr>
        </p:nvSpPr>
        <p:spPr bwMode="gray">
          <a:xfrm>
            <a:off x="666751" y="4987461"/>
            <a:ext cx="9357568" cy="393954"/>
          </a:xfrm>
        </p:spPr>
        <p:txBody>
          <a:bodyPr wrap="square" anchor="t">
            <a:spAutoFit/>
          </a:bodyPr>
          <a:lstStyle>
            <a:lvl1pPr algn="l">
              <a:defRPr sz="3200">
                <a:solidFill>
                  <a:schemeClr val="bg1"/>
                </a:solidFill>
              </a:defRPr>
            </a:lvl1pPr>
          </a:lstStyle>
          <a:p>
            <a:r>
              <a:rPr lang="en-US" dirty="0" smtClean="0"/>
              <a:t>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 2 colum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2" y="1835155"/>
            <a:ext cx="4608513" cy="5040313"/>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6" name="Text Placeholder 6"/>
          <p:cNvSpPr>
            <a:spLocks noGrp="1"/>
          </p:cNvSpPr>
          <p:nvPr>
            <p:ph type="body" sz="quarter" idx="15"/>
          </p:nvPr>
        </p:nvSpPr>
        <p:spPr bwMode="gray">
          <a:xfrm>
            <a:off x="5412423" y="1835155"/>
            <a:ext cx="4608513" cy="5040313"/>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31" name="Rectangle 30"/>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bwMode="gray">
          <a:xfrm>
            <a:off x="384175" y="684214"/>
            <a:ext cx="9648825" cy="5400000"/>
          </a:xfrm>
          <a:prstGeom prst="rect">
            <a:avLst/>
          </a:prstGeom>
          <a:solidFill>
            <a:srgbClr val="2EB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4"/>
          <p:cNvSpPr>
            <a:spLocks noGrp="1"/>
          </p:cNvSpPr>
          <p:nvPr>
            <p:ph type="body" sz="quarter" idx="10"/>
          </p:nvPr>
        </p:nvSpPr>
        <p:spPr bwMode="gray">
          <a:xfrm>
            <a:off x="666758" y="3419476"/>
            <a:ext cx="5081593" cy="950517"/>
          </a:xfrm>
        </p:spPr>
        <p:txBody>
          <a:bodyPr/>
          <a:lstStyle>
            <a:lvl1pPr>
              <a:spcBef>
                <a:spcPts val="1000"/>
              </a:spcBef>
              <a:spcAft>
                <a:spcPts val="500"/>
              </a:spcAft>
              <a:defRPr sz="900" b="1">
                <a:solidFill>
                  <a:schemeClr val="bg1"/>
                </a:solidFill>
              </a:defRPr>
            </a:lvl1pPr>
            <a:lvl2pPr>
              <a:spcAft>
                <a:spcPts val="500"/>
              </a:spcAft>
              <a:defRPr sz="800" b="0">
                <a:solidFill>
                  <a:schemeClr val="bg1"/>
                </a:solidFill>
              </a:defRPr>
            </a:lvl2pPr>
            <a:lvl3pPr>
              <a:spcAft>
                <a:spcPts val="500"/>
              </a:spcAft>
              <a:defRPr sz="800" b="0">
                <a:solidFill>
                  <a:schemeClr val="bg1"/>
                </a:solidFill>
              </a:defRPr>
            </a:lvl3pPr>
            <a:lvl4pPr>
              <a:spcAft>
                <a:spcPts val="500"/>
              </a:spcAft>
              <a:defRPr sz="800" b="0">
                <a:solidFill>
                  <a:schemeClr val="bg1"/>
                </a:solidFill>
              </a:defRPr>
            </a:lvl4pPr>
            <a:lvl5pPr>
              <a:spcAft>
                <a:spcPts val="500"/>
              </a:spcAft>
              <a:defRPr sz="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grpSp>
        <p:nvGrpSpPr>
          <p:cNvPr id="3" name="Group 2"/>
          <p:cNvGrpSpPr/>
          <p:nvPr userDrawn="1"/>
        </p:nvGrpSpPr>
        <p:grpSpPr bwMode="gray">
          <a:xfrm>
            <a:off x="378701" y="357982"/>
            <a:ext cx="9936000" cy="6840537"/>
            <a:chOff x="378700" y="357982"/>
            <a:chExt cx="9936000" cy="6840537"/>
          </a:xfrm>
        </p:grpSpPr>
        <p:sp>
          <p:nvSpPr>
            <p:cNvPr id="4" name="Rectangle 3"/>
            <p:cNvSpPr/>
            <p:nvPr/>
          </p:nvSpPr>
          <p:spPr bwMode="gray">
            <a:xfrm>
              <a:off x="378700" y="357982"/>
              <a:ext cx="9936000" cy="6840537"/>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bwMode="gray">
            <a:xfrm>
              <a:off x="666749" y="684213"/>
              <a:ext cx="9359901" cy="75565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bwMode="gray">
            <a:xfrm>
              <a:off x="666749" y="1835150"/>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bwMode="gray">
            <a:xfrm>
              <a:off x="2250757" y="1835150"/>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bwMode="gray">
            <a:xfrm>
              <a:off x="3834765" y="1835150"/>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bwMode="gray">
            <a:xfrm>
              <a:off x="5418773" y="1835150"/>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bwMode="gray">
            <a:xfrm>
              <a:off x="7002781" y="1835150"/>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bwMode="gray">
            <a:xfrm>
              <a:off x="8586787" y="1835150"/>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bwMode="gray">
            <a:xfrm>
              <a:off x="666749" y="4427538"/>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bwMode="gray">
            <a:xfrm>
              <a:off x="2250757" y="4427538"/>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bwMode="gray">
            <a:xfrm>
              <a:off x="3834765" y="4427538"/>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bwMode="gray">
            <a:xfrm>
              <a:off x="5418773" y="4427538"/>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bwMode="gray">
            <a:xfrm>
              <a:off x="7002781" y="4427538"/>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bwMode="gray">
            <a:xfrm>
              <a:off x="8586787" y="4427538"/>
              <a:ext cx="1439863" cy="244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ext slide - 1 column">
    <p:spTree>
      <p:nvGrpSpPr>
        <p:cNvPr id="1" name=""/>
        <p:cNvGrpSpPr/>
        <p:nvPr/>
      </p:nvGrpSpPr>
      <p:grpSpPr>
        <a:xfrm>
          <a:off x="0" y="0"/>
          <a:ext cx="0" cy="0"/>
          <a:chOff x="0" y="0"/>
          <a:chExt cx="0" cy="0"/>
        </a:xfrm>
      </p:grpSpPr>
      <p:sp>
        <p:nvSpPr>
          <p:cNvPr id="6" name="Slide Number Placeholder 5"/>
          <p:cNvSpPr txBox="1">
            <a:spLocks/>
          </p:cNvSpPr>
          <p:nvPr userDrawn="1"/>
        </p:nvSpPr>
        <p:spPr bwMode="gray">
          <a:xfrm>
            <a:off x="519270" y="3719871"/>
            <a:ext cx="131446" cy="123111"/>
          </a:xfrm>
          <a:prstGeom prst="rect">
            <a:avLst/>
          </a:prstGeom>
        </p:spPr>
        <p:txBody>
          <a:bodyPr wrap="none" lIns="0" tIns="0" rIns="0" bIns="0" anchor="ctr">
            <a:spAutoFit/>
          </a:bodyPr>
          <a:lstStyle>
            <a:lvl1pPr algn="ctr">
              <a:defRPr sz="800">
                <a:solidFill>
                  <a:schemeClr val="tx2"/>
                </a:solidFill>
              </a:defRPr>
            </a:lvl1pPr>
          </a:lstStyle>
          <a:p>
            <a:pPr defTabSz="1043056" fontAlgn="auto">
              <a:spcBef>
                <a:spcPts val="0"/>
              </a:spcBef>
              <a:spcAft>
                <a:spcPts val="0"/>
              </a:spcAft>
              <a:defRPr/>
            </a:pPr>
            <a:fld id="{287CDD53-6001-4552-80D1-241B15A857F4}" type="slidenum">
              <a:rPr lang="en-GB" smtClean="0">
                <a:solidFill>
                  <a:schemeClr val="bg1"/>
                </a:solidFill>
                <a:latin typeface="+mn-lt"/>
              </a:rPr>
              <a:pPr defTabSz="1043056" fontAlgn="auto">
                <a:spcBef>
                  <a:spcPts val="0"/>
                </a:spcBef>
                <a:spcAft>
                  <a:spcPts val="0"/>
                </a:spcAft>
                <a:defRPr/>
              </a:pPr>
              <a:t>‹#›</a:t>
            </a:fld>
            <a:endParaRPr lang="en-GB" dirty="0">
              <a:solidFill>
                <a:schemeClr val="bg1"/>
              </a:solidFill>
              <a:latin typeface="+mn-lt"/>
            </a:endParaRPr>
          </a:p>
        </p:txBody>
      </p:sp>
      <p:sp>
        <p:nvSpPr>
          <p:cNvPr id="2" name="Title 1"/>
          <p:cNvSpPr>
            <a:spLocks noGrp="1"/>
          </p:cNvSpPr>
          <p:nvPr>
            <p:ph type="title"/>
          </p:nvPr>
        </p:nvSpPr>
        <p:spPr bwMode="gray">
          <a:xfrm>
            <a:off x="666751" y="671827"/>
            <a:ext cx="9359900" cy="344710"/>
          </a:xfrm>
        </p:spPr>
        <p:txBody>
          <a:bodyPr/>
          <a:lstStyle>
            <a:lvl1pPr>
              <a:lnSpc>
                <a:spcPct val="80000"/>
              </a:lnSpc>
              <a:defRPr cap="none" baseline="0"/>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1" y="1835155"/>
            <a:ext cx="9359900" cy="5040313"/>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p:nvPr>
        </p:nvSpPr>
        <p:spPr bwMode="gray">
          <a:xfrm>
            <a:off x="666751" y="1033992"/>
            <a:ext cx="9359900" cy="344710"/>
          </a:xfrm>
        </p:spPr>
        <p:txBody>
          <a:bodyPr/>
          <a:lstStyle>
            <a:lvl1pPr algn="l">
              <a:lnSpc>
                <a:spcPct val="80000"/>
              </a:lnSpc>
              <a:spcBef>
                <a:spcPts val="0"/>
              </a:spcBef>
              <a:spcAft>
                <a:spcPts val="0"/>
              </a:spcAft>
              <a:defRPr sz="2800">
                <a:solidFill>
                  <a:schemeClr val="accent1"/>
                </a:solidFill>
              </a:defRPr>
            </a:lvl1pPr>
          </a:lstStyle>
          <a:p>
            <a:pPr lvl="0"/>
            <a:r>
              <a:rPr lang="en-US" dirty="0"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5170487" y="6973890"/>
            <a:ext cx="368301" cy="122237"/>
          </a:xfrm>
          <a:prstGeom prst="rect">
            <a:avLst/>
          </a:prstGeom>
        </p:spPr>
        <p:txBody>
          <a:bodyPr/>
          <a:lstStyle>
            <a:lvl1pPr>
              <a:defRPr/>
            </a:lvl1pPr>
          </a:lstStyle>
          <a:p>
            <a:fld id="{DB6F8D61-D10F-4D6B-BFFC-9ADB68E1169F}" type="slidenum">
              <a:rPr lang="en-GB"/>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elfolie">
    <p:bg>
      <p:bgPr>
        <a:solidFill>
          <a:schemeClr val="bg1"/>
        </a:solidFill>
        <a:effectLst/>
      </p:bgPr>
    </p:bg>
    <p:spTree>
      <p:nvGrpSpPr>
        <p:cNvPr id="1" name=""/>
        <p:cNvGrpSpPr/>
        <p:nvPr/>
      </p:nvGrpSpPr>
      <p:grpSpPr>
        <a:xfrm>
          <a:off x="0" y="0"/>
          <a:ext cx="0" cy="0"/>
          <a:chOff x="0" y="0"/>
          <a:chExt cx="0" cy="0"/>
        </a:xfrm>
      </p:grpSpPr>
      <p:pic>
        <p:nvPicPr>
          <p:cNvPr id="208898" name="Picture 2" descr="http://img07.deviantart.net/fd45/i/2009/093/8/6/zagreb_hdr_i_wallpaper_by_muha_cr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1936" y="626435"/>
            <a:ext cx="10175439" cy="63010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BDO_Logo_RGB 100%"/>
          <p:cNvPicPr>
            <a:picLocks noChangeAspect="1" noChangeArrowheads="1"/>
          </p:cNvPicPr>
          <p:nvPr/>
        </p:nvPicPr>
        <p:blipFill>
          <a:blip r:embed="rId3" cstate="print"/>
          <a:srcRect/>
          <a:stretch>
            <a:fillRect/>
          </a:stretch>
        </p:blipFill>
        <p:spPr bwMode="auto">
          <a:xfrm>
            <a:off x="9217489" y="7018672"/>
            <a:ext cx="1139887" cy="413069"/>
          </a:xfrm>
          <a:prstGeom prst="rect">
            <a:avLst/>
          </a:prstGeom>
          <a:noFill/>
          <a:ln w="9525">
            <a:noFill/>
            <a:miter lim="800000"/>
            <a:headEnd/>
            <a:tailEnd/>
          </a:ln>
        </p:spPr>
      </p:pic>
      <p:sp>
        <p:nvSpPr>
          <p:cNvPr id="6" name="Freeform 25"/>
          <p:cNvSpPr>
            <a:spLocks noChangeAspect="1"/>
          </p:cNvSpPr>
          <p:nvPr/>
        </p:nvSpPr>
        <p:spPr bwMode="gray">
          <a:xfrm>
            <a:off x="336027" y="5546677"/>
            <a:ext cx="189362" cy="2014586"/>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de-AT" sz="2315" dirty="0"/>
          </a:p>
        </p:txBody>
      </p:sp>
      <p:sp>
        <p:nvSpPr>
          <p:cNvPr id="5" name="Freeform 30"/>
          <p:cNvSpPr>
            <a:spLocks noChangeAspect="1"/>
          </p:cNvSpPr>
          <p:nvPr/>
        </p:nvSpPr>
        <p:spPr bwMode="gray">
          <a:xfrm>
            <a:off x="336027" y="1"/>
            <a:ext cx="189362" cy="99066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de-AT" sz="2315" dirty="0"/>
          </a:p>
        </p:txBody>
      </p:sp>
    </p:spTree>
    <p:extLst>
      <p:ext uri="{BB962C8B-B14F-4D97-AF65-F5344CB8AC3E}">
        <p14:creationId xmlns:p14="http://schemas.microsoft.com/office/powerpoint/2010/main" val="10900567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3 colum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1" y="1835155"/>
            <a:ext cx="3024188" cy="5040313"/>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6" name="Text Placeholder 6"/>
          <p:cNvSpPr>
            <a:spLocks noGrp="1"/>
          </p:cNvSpPr>
          <p:nvPr>
            <p:ph type="body" sz="quarter" idx="15"/>
          </p:nvPr>
        </p:nvSpPr>
        <p:spPr bwMode="gray">
          <a:xfrm>
            <a:off x="3833814" y="1835155"/>
            <a:ext cx="3025776" cy="5040313"/>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6"/>
          <p:cNvSpPr>
            <a:spLocks noGrp="1"/>
          </p:cNvSpPr>
          <p:nvPr>
            <p:ph type="body" sz="quarter" idx="16"/>
          </p:nvPr>
        </p:nvSpPr>
        <p:spPr bwMode="gray">
          <a:xfrm>
            <a:off x="7000875" y="1835155"/>
            <a:ext cx="3025776" cy="5040313"/>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2" y="1835150"/>
            <a:ext cx="4608513" cy="5040314"/>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8" name="Picture Placeholder 56"/>
          <p:cNvSpPr>
            <a:spLocks noGrp="1"/>
          </p:cNvSpPr>
          <p:nvPr>
            <p:ph type="pic" sz="quarter" idx="10" hasCustomPrompt="1"/>
          </p:nvPr>
        </p:nvSpPr>
        <p:spPr bwMode="gray">
          <a:xfrm>
            <a:off x="5418147" y="1835150"/>
            <a:ext cx="4897437" cy="2449513"/>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10" name="Picture Placeholder 56"/>
          <p:cNvSpPr>
            <a:spLocks noGrp="1"/>
          </p:cNvSpPr>
          <p:nvPr>
            <p:ph type="pic" sz="quarter" idx="15" hasCustomPrompt="1"/>
          </p:nvPr>
        </p:nvSpPr>
        <p:spPr bwMode="gray">
          <a:xfrm>
            <a:off x="5418147" y="4425952"/>
            <a:ext cx="4897437" cy="2449513"/>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dirty="0" smtClean="0"/>
              <a:t>Select icon to</a:t>
            </a:r>
            <a:br>
              <a:rPr lang="en-GB" dirty="0" smtClean="0"/>
            </a:br>
            <a:r>
              <a:rPr lang="en-GB" dirty="0" smtClean="0"/>
              <a:t>insert picture</a:t>
            </a:r>
            <a:br>
              <a:rPr lang="en-GB" dirty="0" smtClean="0"/>
            </a:br>
            <a:r>
              <a:rPr lang="en-GB" dirty="0" smtClean="0"/>
              <a:t></a:t>
            </a:r>
            <a:br>
              <a:rPr lang="en-GB" dirty="0" smtClean="0"/>
            </a:br>
            <a:endParaRPr lang="en-GB" dirty="0" smtClean="0"/>
          </a:p>
          <a:p>
            <a:endParaRPr lang="en-GB" dirty="0" smtClean="0"/>
          </a:p>
          <a:p>
            <a:endParaRPr lang="en-GB" dirty="0"/>
          </a:p>
        </p:txBody>
      </p:sp>
      <p:sp>
        <p:nvSpPr>
          <p:cNvPr id="12" name="Rectangle 11"/>
          <p:cNvSpPr/>
          <p:nvPr userDrawn="1"/>
        </p:nvSpPr>
        <p:spPr bwMode="gray">
          <a:xfrm>
            <a:off x="378701" y="361158"/>
            <a:ext cx="9936000" cy="6840537"/>
          </a:xfrm>
          <a:prstGeom prst="rect">
            <a:avLst/>
          </a:prstGeom>
          <a:noFill/>
          <a:ln w="31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quote ">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2" y="1835155"/>
            <a:ext cx="4608513" cy="504031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13" name="Text Placeholder 6"/>
          <p:cNvSpPr>
            <a:spLocks noGrp="1"/>
          </p:cNvSpPr>
          <p:nvPr>
            <p:ph type="body" sz="quarter" idx="15" hasCustomPrompt="1"/>
          </p:nvPr>
        </p:nvSpPr>
        <p:spPr bwMode="gray">
          <a:xfrm>
            <a:off x="5418139" y="1835152"/>
            <a:ext cx="4608513" cy="5040311"/>
          </a:xfrm>
        </p:spPr>
        <p:txBody>
          <a:bodyPr/>
          <a:lstStyle>
            <a:lvl1pPr marL="269875" indent="-269875">
              <a:lnSpc>
                <a:spcPct val="90000"/>
              </a:lnSpc>
              <a:spcBef>
                <a:spcPts val="0"/>
              </a:spcBef>
              <a:spcAft>
                <a:spcPts val="1200"/>
              </a:spcAft>
              <a:defRPr sz="3600" b="0">
                <a:solidFill>
                  <a:schemeClr val="accent1"/>
                </a:solidFill>
              </a:defRPr>
            </a:lvl1pPr>
            <a:lvl2pPr marL="269875" indent="0">
              <a:lnSpc>
                <a:spcPct val="100000"/>
              </a:lnSpc>
              <a:defRPr sz="800" b="0" cap="all" baseline="0">
                <a:solidFill>
                  <a:schemeClr val="accent1"/>
                </a:solidFill>
              </a:defRPr>
            </a:lvl2pPr>
            <a:lvl3pPr marL="538163" indent="-179388">
              <a:lnSpc>
                <a:spcPct val="100000"/>
              </a:lnSpc>
              <a:defRPr sz="3600" b="0">
                <a:solidFill>
                  <a:schemeClr val="accent2"/>
                </a:solidFill>
              </a:defRPr>
            </a:lvl3pPr>
            <a:lvl4pPr marL="896938" indent="-177800">
              <a:lnSpc>
                <a:spcPct val="100000"/>
              </a:lnSpc>
              <a:defRPr sz="3600" b="0">
                <a:solidFill>
                  <a:schemeClr val="accent2"/>
                </a:solidFill>
              </a:defRPr>
            </a:lvl4pPr>
            <a:lvl5pPr marL="1257300" indent="-1588">
              <a:lnSpc>
                <a:spcPct val="100000"/>
              </a:lnSpc>
              <a:defRPr sz="3600" b="0">
                <a:solidFill>
                  <a:schemeClr val="accent2"/>
                </a:solidFill>
              </a:defRPr>
            </a:lvl5pPr>
          </a:lstStyle>
          <a:p>
            <a:pPr lvl="0"/>
            <a:r>
              <a:rPr lang="en-US" dirty="0" smtClean="0"/>
              <a:t>“	Click here to add quote text.”</a:t>
            </a:r>
          </a:p>
          <a:p>
            <a:pPr lvl="1"/>
            <a:r>
              <a:rPr lang="en-US" dirty="0" smtClean="0"/>
              <a:t>Second level for source – all caps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5"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 3 colum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751" y="671827"/>
            <a:ext cx="9359900" cy="344710"/>
          </a:xfrm>
        </p:spPr>
        <p:txBody>
          <a:bodyPr/>
          <a:lstStyle>
            <a:lvl1pPr>
              <a:lnSpc>
                <a:spcPct val="80000"/>
              </a:lnSpc>
              <a:defRPr/>
            </a:lvl1pPr>
          </a:lstStyle>
          <a:p>
            <a:r>
              <a:rPr lang="en-US" dirty="0" smtClean="0"/>
              <a:t>Click to edit Master title style</a:t>
            </a:r>
            <a:endParaRPr lang="en-GB" dirty="0"/>
          </a:p>
        </p:txBody>
      </p:sp>
      <p:sp>
        <p:nvSpPr>
          <p:cNvPr id="7" name="Text Placeholder 6"/>
          <p:cNvSpPr>
            <a:spLocks noGrp="1"/>
          </p:cNvSpPr>
          <p:nvPr>
            <p:ph type="body" sz="quarter" idx="13"/>
          </p:nvPr>
        </p:nvSpPr>
        <p:spPr bwMode="gray">
          <a:xfrm>
            <a:off x="666751" y="1835151"/>
            <a:ext cx="3024188" cy="720000"/>
          </a:xfrm>
          <a:solidFill>
            <a:schemeClr val="accent2"/>
          </a:solidFill>
          <a:ln w="6350">
            <a:solidFill>
              <a:schemeClr val="accent2"/>
            </a:solidFill>
          </a:ln>
        </p:spPr>
        <p:txBody>
          <a:bodyPr lIns="54000" tIns="54000" rIns="54000" bIns="54000" anchor="b">
            <a:noAutofit/>
          </a:bodyPr>
          <a:lstStyle>
            <a:lvl1pPr>
              <a:defRPr sz="1400" b="1">
                <a:solidFill>
                  <a:schemeClr val="bg1"/>
                </a:solidFill>
              </a:defRPr>
            </a:lvl1pPr>
            <a:lvl2pPr>
              <a:defRPr b="0"/>
            </a:lvl2pPr>
            <a:lvl3pPr>
              <a:defRPr b="0"/>
            </a:lvl3pPr>
            <a:lvl4pPr>
              <a:defRPr b="0"/>
            </a:lvl4pPr>
            <a:lvl5pPr>
              <a:defRPr b="0"/>
            </a:lvl5pPr>
          </a:lstStyle>
          <a:p>
            <a:pPr lvl="0"/>
            <a:r>
              <a:rPr lang="en-US" dirty="0" smtClean="0"/>
              <a:t>Click to edit Master text styles</a:t>
            </a:r>
          </a:p>
        </p:txBody>
      </p:sp>
      <p:sp>
        <p:nvSpPr>
          <p:cNvPr id="9" name="Text Placeholder 8"/>
          <p:cNvSpPr>
            <a:spLocks noGrp="1"/>
          </p:cNvSpPr>
          <p:nvPr>
            <p:ph type="body" sz="quarter" idx="14" hasCustomPrompt="1"/>
          </p:nvPr>
        </p:nvSpPr>
        <p:spPr bwMode="gray">
          <a:xfrm>
            <a:off x="666751" y="1033992"/>
            <a:ext cx="9359900" cy="344710"/>
          </a:xfrm>
        </p:spPr>
        <p:txBody>
          <a:bodyPr/>
          <a:lstStyle>
            <a:lvl1pPr algn="l">
              <a:lnSpc>
                <a:spcPct val="80000"/>
              </a:lnSpc>
              <a:spcBef>
                <a:spcPts val="0"/>
              </a:spcBef>
              <a:spcAft>
                <a:spcPts val="0"/>
              </a:spcAft>
              <a:defRPr sz="2800">
                <a:solidFill>
                  <a:schemeClr val="tx1"/>
                </a:solidFill>
              </a:defRPr>
            </a:lvl1pPr>
          </a:lstStyle>
          <a:p>
            <a:pPr lvl="0"/>
            <a:r>
              <a:rPr lang="en-US" dirty="0" smtClean="0"/>
              <a:t>[Subtitle]</a:t>
            </a:r>
          </a:p>
        </p:txBody>
      </p:sp>
      <p:sp>
        <p:nvSpPr>
          <p:cNvPr id="6" name="Text Placeholder 6"/>
          <p:cNvSpPr>
            <a:spLocks noGrp="1"/>
          </p:cNvSpPr>
          <p:nvPr>
            <p:ph type="body" sz="quarter" idx="15"/>
          </p:nvPr>
        </p:nvSpPr>
        <p:spPr bwMode="gray">
          <a:xfrm>
            <a:off x="3833814" y="1835151"/>
            <a:ext cx="3025776" cy="720000"/>
          </a:xfrm>
          <a:solidFill>
            <a:schemeClr val="accent2"/>
          </a:solidFill>
          <a:ln w="6350">
            <a:solidFill>
              <a:schemeClr val="accent2"/>
            </a:solidFill>
          </a:ln>
        </p:spPr>
        <p:txBody>
          <a:bodyPr vert="horz" lIns="54000" tIns="54000" rIns="54000" bIns="54000" rtlCol="0" anchor="b">
            <a:noAutofit/>
          </a:bodyPr>
          <a:lstStyle>
            <a:lvl1pPr>
              <a:defRPr lang="en-US" sz="1400" dirty="0" smtClean="0">
                <a:solidFill>
                  <a:schemeClr val="bg1"/>
                </a:solidFill>
              </a:defRPr>
            </a:lvl1pPr>
          </a:lstStyle>
          <a:p>
            <a:pPr lvl="0"/>
            <a:r>
              <a:rPr lang="en-US" dirty="0" smtClean="0"/>
              <a:t>Click to edit Master text styles</a:t>
            </a:r>
          </a:p>
        </p:txBody>
      </p:sp>
      <p:sp>
        <p:nvSpPr>
          <p:cNvPr id="8" name="Text Placeholder 6"/>
          <p:cNvSpPr>
            <a:spLocks noGrp="1"/>
          </p:cNvSpPr>
          <p:nvPr>
            <p:ph type="body" sz="quarter" idx="16"/>
          </p:nvPr>
        </p:nvSpPr>
        <p:spPr bwMode="gray">
          <a:xfrm>
            <a:off x="7000875" y="1835151"/>
            <a:ext cx="3025776" cy="720000"/>
          </a:xfrm>
          <a:solidFill>
            <a:schemeClr val="accent2"/>
          </a:solidFill>
          <a:ln w="6350">
            <a:solidFill>
              <a:schemeClr val="accent2"/>
            </a:solidFill>
          </a:ln>
        </p:spPr>
        <p:txBody>
          <a:bodyPr vert="horz" lIns="54000" tIns="54000" rIns="54000" bIns="54000" rtlCol="0" anchor="b">
            <a:noAutofit/>
          </a:bodyPr>
          <a:lstStyle>
            <a:lvl1pPr>
              <a:defRPr lang="en-US" sz="1400" dirty="0" smtClean="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7"/>
          </p:nvPr>
        </p:nvSpPr>
        <p:spPr bwMode="gray">
          <a:xfrm>
            <a:off x="666751" y="2685241"/>
            <a:ext cx="3024188" cy="4190222"/>
          </a:xfrm>
          <a:ln w="6350">
            <a:solidFill>
              <a:schemeClr val="accent1"/>
            </a:solidFill>
          </a:ln>
        </p:spPr>
        <p:txBody>
          <a:bodyPr lIns="54000" tIns="54000" rIns="54000" bIns="54000">
            <a:noAutofit/>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6"/>
          <p:cNvSpPr>
            <a:spLocks noGrp="1"/>
          </p:cNvSpPr>
          <p:nvPr>
            <p:ph type="body" sz="quarter" idx="18"/>
          </p:nvPr>
        </p:nvSpPr>
        <p:spPr bwMode="gray">
          <a:xfrm>
            <a:off x="3833814" y="2685241"/>
            <a:ext cx="3025776" cy="4190222"/>
          </a:xfrm>
          <a:ln w="6350">
            <a:solidFill>
              <a:schemeClr val="accent1"/>
            </a:solidFill>
          </a:ln>
        </p:spPr>
        <p:txBody>
          <a:bodyPr lIns="54000" tIns="54000" rIns="54000" bIns="54000">
            <a:noAutofit/>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6"/>
          <p:cNvSpPr>
            <a:spLocks noGrp="1"/>
          </p:cNvSpPr>
          <p:nvPr>
            <p:ph type="body" sz="quarter" idx="19"/>
          </p:nvPr>
        </p:nvSpPr>
        <p:spPr bwMode="gray">
          <a:xfrm>
            <a:off x="7000875" y="2685241"/>
            <a:ext cx="3025776" cy="4190222"/>
          </a:xfrm>
          <a:ln w="6350">
            <a:solidFill>
              <a:schemeClr val="accent1"/>
            </a:solidFill>
          </a:ln>
        </p:spPr>
        <p:txBody>
          <a:bodyPr lIns="54000" tIns="54000" rIns="54000" bIns="54000">
            <a:noAutofit/>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48" name="Group 47"/>
          <p:cNvGrpSpPr/>
          <p:nvPr/>
        </p:nvGrpSpPr>
        <p:grpSpPr bwMode="gray">
          <a:xfrm>
            <a:off x="378701" y="357982"/>
            <a:ext cx="9936000" cy="6840537"/>
            <a:chOff x="378700" y="357982"/>
            <a:chExt cx="9936000" cy="6840537"/>
          </a:xfrm>
        </p:grpSpPr>
        <p:sp>
          <p:nvSpPr>
            <p:cNvPr id="42" name="Rectangle 41"/>
            <p:cNvSpPr/>
            <p:nvPr userDrawn="1"/>
          </p:nvSpPr>
          <p:spPr bwMode="gray">
            <a:xfrm>
              <a:off x="378700" y="357982"/>
              <a:ext cx="9936000" cy="6840537"/>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userDrawn="1"/>
          </p:nvSpPr>
          <p:spPr bwMode="gray">
            <a:xfrm>
              <a:off x="666749" y="684213"/>
              <a:ext cx="9359901" cy="75565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userDrawn="1"/>
          </p:nvSpPr>
          <p:spPr bwMode="gray">
            <a:xfrm>
              <a:off x="666749" y="1835150"/>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userDrawn="1"/>
          </p:nvSpPr>
          <p:spPr bwMode="gray">
            <a:xfrm>
              <a:off x="2250757" y="1835150"/>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userDrawn="1"/>
          </p:nvSpPr>
          <p:spPr bwMode="gray">
            <a:xfrm>
              <a:off x="3834765" y="1835150"/>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userDrawn="1"/>
          </p:nvSpPr>
          <p:spPr bwMode="gray">
            <a:xfrm>
              <a:off x="5418773" y="1835150"/>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userDrawn="1"/>
          </p:nvSpPr>
          <p:spPr bwMode="gray">
            <a:xfrm>
              <a:off x="7002781" y="1835150"/>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userDrawn="1"/>
          </p:nvSpPr>
          <p:spPr bwMode="gray">
            <a:xfrm>
              <a:off x="8586787" y="1835150"/>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userDrawn="1"/>
          </p:nvSpPr>
          <p:spPr bwMode="gray">
            <a:xfrm>
              <a:off x="666749" y="4427538"/>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userDrawn="1"/>
          </p:nvSpPr>
          <p:spPr bwMode="gray">
            <a:xfrm>
              <a:off x="2250757" y="4427538"/>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userDrawn="1"/>
          </p:nvSpPr>
          <p:spPr bwMode="gray">
            <a:xfrm>
              <a:off x="3834765" y="4427538"/>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userDrawn="1"/>
          </p:nvSpPr>
          <p:spPr bwMode="gray">
            <a:xfrm>
              <a:off x="5418773" y="4427538"/>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userDrawn="1"/>
          </p:nvSpPr>
          <p:spPr bwMode="gray">
            <a:xfrm>
              <a:off x="7002781" y="4427538"/>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userDrawn="1"/>
          </p:nvSpPr>
          <p:spPr bwMode="gray">
            <a:xfrm>
              <a:off x="8586787" y="4427538"/>
              <a:ext cx="1439863" cy="2448000"/>
            </a:xfrm>
            <a:prstGeom prst="rect">
              <a:avLst/>
            </a:prstGeom>
            <a:solidFill>
              <a:schemeClr val="bg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Placeholder 1"/>
          <p:cNvSpPr>
            <a:spLocks noGrp="1"/>
          </p:cNvSpPr>
          <p:nvPr>
            <p:ph type="title"/>
          </p:nvPr>
        </p:nvSpPr>
        <p:spPr bwMode="gray">
          <a:xfrm>
            <a:off x="666751" y="686233"/>
            <a:ext cx="9359900" cy="344710"/>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sp>
        <p:nvSpPr>
          <p:cNvPr id="3" name="Text Placeholder 2"/>
          <p:cNvSpPr>
            <a:spLocks noGrp="1"/>
          </p:cNvSpPr>
          <p:nvPr>
            <p:ph type="body" idx="1"/>
          </p:nvPr>
        </p:nvSpPr>
        <p:spPr bwMode="gray">
          <a:xfrm>
            <a:off x="666751" y="1835156"/>
            <a:ext cx="9359900" cy="504031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Slide Number Placeholder 5"/>
          <p:cNvSpPr txBox="1">
            <a:spLocks/>
          </p:cNvSpPr>
          <p:nvPr/>
        </p:nvSpPr>
        <p:spPr bwMode="gray">
          <a:xfrm>
            <a:off x="5321458" y="7266468"/>
            <a:ext cx="131446" cy="123111"/>
          </a:xfrm>
          <a:prstGeom prst="rect">
            <a:avLst/>
          </a:prstGeom>
        </p:spPr>
        <p:txBody>
          <a:bodyPr vert="horz" wrap="none" lIns="0" tIns="0" rIns="0" bIns="0" rtlCol="0" anchor="ctr">
            <a:spAutoFit/>
          </a:bodyPr>
          <a:lstStyle>
            <a:lvl1pPr algn="ctr">
              <a:defRPr sz="800">
                <a:solidFill>
                  <a:schemeClr val="tx2"/>
                </a:solidFill>
              </a:defRPr>
            </a:lvl1pPr>
          </a:lstStyle>
          <a:p>
            <a:pPr marL="0" marR="0" lvl="0" indent="0" algn="ctr" defTabSz="1043056" rtl="0" eaLnBrk="1" fontAlgn="auto" latinLnBrk="0" hangingPunct="1">
              <a:lnSpc>
                <a:spcPct val="100000"/>
              </a:lnSpc>
              <a:spcBef>
                <a:spcPts val="0"/>
              </a:spcBef>
              <a:spcAft>
                <a:spcPts val="0"/>
              </a:spcAft>
              <a:buClrTx/>
              <a:buSzTx/>
              <a:buFontTx/>
              <a:buNone/>
              <a:tabLst/>
              <a:defRPr/>
            </a:pPr>
            <a:fld id="{C5BC66BE-1037-4E85-8132-4BD8CA764155}"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1043056"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pic>
        <p:nvPicPr>
          <p:cNvPr id="20" name="Picture 9" descr="BDO_Logo_RGB 100%"/>
          <p:cNvPicPr>
            <a:picLocks noChangeAspect="1" noChangeArrowheads="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9051926" y="6987296"/>
            <a:ext cx="9747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11"/>
          <p:cNvSpPr>
            <a:spLocks noChangeAspect="1"/>
          </p:cNvSpPr>
          <p:nvPr userDrawn="1"/>
        </p:nvSpPr>
        <p:spPr bwMode="gray">
          <a:xfrm>
            <a:off x="287338" y="0"/>
            <a:ext cx="161925" cy="554038"/>
          </a:xfrm>
          <a:custGeom>
            <a:avLst/>
            <a:gdLst>
              <a:gd name="T0" fmla="*/ 2147483646 w 120"/>
              <a:gd name="T1" fmla="*/ 2147483646 h 411"/>
              <a:gd name="T2" fmla="*/ 2147483646 w 120"/>
              <a:gd name="T3" fmla="*/ 0 h 411"/>
              <a:gd name="T4" fmla="*/ 0 w 120"/>
              <a:gd name="T5" fmla="*/ 0 h 411"/>
              <a:gd name="T6" fmla="*/ 0 w 120"/>
              <a:gd name="T7" fmla="*/ 2147483646 h 411"/>
              <a:gd name="T8" fmla="*/ 2147483646 w 120"/>
              <a:gd name="T9" fmla="*/ 2147483646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411">
                <a:moveTo>
                  <a:pt x="120" y="328"/>
                </a:moveTo>
                <a:lnTo>
                  <a:pt x="120" y="0"/>
                </a:lnTo>
                <a:lnTo>
                  <a:pt x="0" y="0"/>
                </a:lnTo>
                <a:lnTo>
                  <a:pt x="0" y="411"/>
                </a:lnTo>
                <a:lnTo>
                  <a:pt x="120" y="328"/>
                </a:lnTo>
                <a:close/>
              </a:path>
            </a:pathLst>
          </a:custGeom>
          <a:solidFill>
            <a:srgbClr val="ED1A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23" name="Freeform 12"/>
          <p:cNvSpPr>
            <a:spLocks noChangeAspect="1"/>
          </p:cNvSpPr>
          <p:nvPr userDrawn="1"/>
        </p:nvSpPr>
        <p:spPr bwMode="gray">
          <a:xfrm>
            <a:off x="297736" y="6940551"/>
            <a:ext cx="161925" cy="615950"/>
          </a:xfrm>
          <a:custGeom>
            <a:avLst/>
            <a:gdLst>
              <a:gd name="T0" fmla="*/ 0 w 120"/>
              <a:gd name="T1" fmla="*/ 2147483646 h 456"/>
              <a:gd name="T2" fmla="*/ 0 w 120"/>
              <a:gd name="T3" fmla="*/ 2147483646 h 456"/>
              <a:gd name="T4" fmla="*/ 2147483646 w 120"/>
              <a:gd name="T5" fmla="*/ 2147483646 h 456"/>
              <a:gd name="T6" fmla="*/ 2147483646 w 120"/>
              <a:gd name="T7" fmla="*/ 0 h 456"/>
              <a:gd name="T8" fmla="*/ 0 w 120"/>
              <a:gd name="T9" fmla="*/ 2147483646 h 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456">
                <a:moveTo>
                  <a:pt x="0" y="85"/>
                </a:moveTo>
                <a:lnTo>
                  <a:pt x="0" y="456"/>
                </a:lnTo>
                <a:lnTo>
                  <a:pt x="120" y="456"/>
                </a:lnTo>
                <a:lnTo>
                  <a:pt x="120" y="0"/>
                </a:lnTo>
                <a:lnTo>
                  <a:pt x="0" y="85"/>
                </a:lnTo>
                <a:close/>
              </a:path>
            </a:pathLst>
          </a:custGeom>
          <a:solidFill>
            <a:srgbClr val="ED1A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24" name="Rectangle 5"/>
          <p:cNvSpPr>
            <a:spLocks noGrp="1" noChangeArrowheads="1"/>
          </p:cNvSpPr>
          <p:nvPr>
            <p:ph type="ftr" sz="quarter" idx="3"/>
          </p:nvPr>
        </p:nvSpPr>
        <p:spPr bwMode="auto">
          <a:xfrm>
            <a:off x="666751" y="7065729"/>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b="0">
                <a:solidFill>
                  <a:srgbClr val="ED1A3B"/>
                </a:solidFill>
              </a:defRPr>
            </a:lvl1pPr>
          </a:lstStyle>
          <a:p>
            <a:pPr>
              <a:defRPr/>
            </a:pPr>
            <a:r>
              <a:rPr lang="en-US" dirty="0" smtClean="0"/>
              <a:t>Proposal for professional services</a:t>
            </a:r>
            <a:endParaRPr lang="en-GB" dirty="0"/>
          </a:p>
        </p:txBody>
      </p:sp>
      <p:sp>
        <p:nvSpPr>
          <p:cNvPr id="25" name="Rectangle 6"/>
          <p:cNvSpPr>
            <a:spLocks noGrp="1" noChangeArrowheads="1"/>
          </p:cNvSpPr>
          <p:nvPr>
            <p:ph type="sldNum" sz="quarter" idx="4"/>
          </p:nvPr>
        </p:nvSpPr>
        <p:spPr bwMode="auto">
          <a:xfrm>
            <a:off x="666751" y="7224479"/>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b="0">
                <a:solidFill>
                  <a:srgbClr val="ED1A3B"/>
                </a:solidFill>
              </a:defRPr>
            </a:lvl1pPr>
          </a:lstStyle>
          <a:p>
            <a:pPr>
              <a:defRPr/>
            </a:pPr>
            <a:r>
              <a:rPr lang="en-GB" altLang="en-US" dirty="0" smtClean="0"/>
              <a:t>Page </a:t>
            </a:r>
            <a:fld id="{A4224097-CA83-4154-A09F-0B561C247D44}" type="slidenum">
              <a:rPr lang="en-GB" altLang="en-US" smtClean="0"/>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0" r:id="rId5"/>
    <p:sldLayoutId id="2147483671" r:id="rId6"/>
    <p:sldLayoutId id="2147483665" r:id="rId7"/>
    <p:sldLayoutId id="2147483663" r:id="rId8"/>
    <p:sldLayoutId id="2147483672" r:id="rId9"/>
    <p:sldLayoutId id="2147483673" r:id="rId10"/>
    <p:sldLayoutId id="2147483674" r:id="rId11"/>
    <p:sldLayoutId id="2147483676" r:id="rId12"/>
    <p:sldLayoutId id="2147483677" r:id="rId13"/>
    <p:sldLayoutId id="2147483678" r:id="rId14"/>
    <p:sldLayoutId id="2147483679" r:id="rId15"/>
    <p:sldLayoutId id="2147483685" r:id="rId16"/>
    <p:sldLayoutId id="2147483686" r:id="rId17"/>
    <p:sldLayoutId id="2147483680" r:id="rId18"/>
    <p:sldLayoutId id="2147483681" r:id="rId19"/>
    <p:sldLayoutId id="2147483682" r:id="rId20"/>
    <p:sldLayoutId id="2147483683" r:id="rId21"/>
    <p:sldLayoutId id="2147483684" r:id="rId22"/>
    <p:sldLayoutId id="2147483666" r:id="rId23"/>
    <p:sldLayoutId id="2147483659" r:id="rId24"/>
    <p:sldLayoutId id="2147483660" r:id="rId25"/>
    <p:sldLayoutId id="2147483661" r:id="rId26"/>
    <p:sldLayoutId id="2147483662" r:id="rId27"/>
    <p:sldLayoutId id="2147483667" r:id="rId28"/>
    <p:sldLayoutId id="2147483668" r:id="rId29"/>
    <p:sldLayoutId id="2147483669" r:id="rId30"/>
    <p:sldLayoutId id="2147483687" r:id="rId31"/>
    <p:sldLayoutId id="2147483691" r:id="rId32"/>
    <p:sldLayoutId id="2147483693" r:id="rId33"/>
    <p:sldLayoutId id="2147484189" r:id="rId34"/>
  </p:sldLayoutIdLst>
  <p:txStyles>
    <p:titleStyle>
      <a:lvl1pPr algn="l" defTabSz="1043056" rtl="0" eaLnBrk="1" latinLnBrk="0" hangingPunct="1">
        <a:lnSpc>
          <a:spcPct val="80000"/>
        </a:lnSpc>
        <a:spcBef>
          <a:spcPct val="0"/>
        </a:spcBef>
        <a:buNone/>
        <a:defRPr sz="2800" b="1" kern="1200" cap="all" baseline="0">
          <a:solidFill>
            <a:schemeClr val="tx2"/>
          </a:solidFill>
          <a:latin typeface="+mj-lt"/>
          <a:ea typeface="+mj-ea"/>
          <a:cs typeface="+mj-cs"/>
        </a:defRPr>
      </a:lvl1pPr>
    </p:titleStyle>
    <p:bodyStyle>
      <a:lvl1pPr marL="0" indent="0" algn="l" defTabSz="1043056" rtl="0" eaLnBrk="1" latinLnBrk="0" hangingPunct="1">
        <a:lnSpc>
          <a:spcPct val="100000"/>
        </a:lnSpc>
        <a:spcBef>
          <a:spcPts val="600"/>
        </a:spcBef>
        <a:spcAft>
          <a:spcPts val="0"/>
        </a:spcAft>
        <a:buFont typeface="Arial" pitchFamily="34" charset="0"/>
        <a:buNone/>
        <a:defRPr sz="900" b="1" kern="1200">
          <a:solidFill>
            <a:schemeClr val="tx2"/>
          </a:solidFill>
          <a:latin typeface="+mn-lt"/>
          <a:ea typeface="+mn-ea"/>
          <a:cs typeface="+mn-cs"/>
        </a:defRPr>
      </a:lvl1pPr>
      <a:lvl2pPr marL="0" indent="0" algn="l" defTabSz="1043056" rtl="0" eaLnBrk="1" latinLnBrk="0" hangingPunct="1">
        <a:lnSpc>
          <a:spcPct val="100000"/>
        </a:lnSpc>
        <a:spcBef>
          <a:spcPts val="600"/>
        </a:spcBef>
        <a:spcAft>
          <a:spcPts val="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600"/>
        </a:spcBef>
        <a:spcAft>
          <a:spcPts val="0"/>
        </a:spcAft>
        <a:buFont typeface="Trebuchet MS" pitchFamily="34" charset="0"/>
        <a:buChar char="•"/>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600"/>
        </a:spcBef>
        <a:spcAft>
          <a:spcPts val="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600"/>
        </a:spcBef>
        <a:spcAft>
          <a:spcPts val="0"/>
        </a:spcAft>
        <a:buFont typeface="Trebuchet MS" pitchFamily="34" charset="0"/>
        <a:buChar char="–"/>
        <a:defRPr sz="900" kern="1200">
          <a:solidFill>
            <a:schemeClr val="tx1"/>
          </a:solidFill>
          <a:latin typeface="+mn-lt"/>
          <a:ea typeface="+mn-ea"/>
          <a:cs typeface="+mn-cs"/>
        </a:defRPr>
      </a:lvl5pPr>
      <a:lvl6pPr marL="717550" indent="-177800" algn="l" defTabSz="1043056" rtl="0" eaLnBrk="1" latinLnBrk="0" hangingPunct="1">
        <a:lnSpc>
          <a:spcPct val="110000"/>
        </a:lnSpc>
        <a:spcBef>
          <a:spcPts val="0"/>
        </a:spcBef>
        <a:spcAft>
          <a:spcPts val="600"/>
        </a:spcAft>
        <a:buFont typeface="Trebuchet MS" pitchFamily="34" charset="0"/>
        <a:buChar char="–"/>
        <a:defRPr lang="en-GB" sz="1000" kern="1200" baseline="0" dirty="0" smtClean="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hyperlink" Target="http://www.bdo.hr/" TargetMode="Externa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gray">
          <a:xfrm>
            <a:off x="820132" y="1652978"/>
            <a:ext cx="9210988" cy="10619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05000"/>
              </a:lnSpc>
              <a:spcBef>
                <a:spcPct val="0"/>
              </a:spcBef>
              <a:spcAft>
                <a:spcPct val="0"/>
              </a:spcAft>
              <a:defRPr sz="3200" b="1">
                <a:solidFill>
                  <a:schemeClr val="bg1"/>
                </a:solidFill>
                <a:latin typeface="+mj-lt"/>
                <a:ea typeface="+mj-ea"/>
                <a:cs typeface="+mj-cs"/>
              </a:defRPr>
            </a:lvl1pPr>
            <a:lvl2pPr algn="l" rtl="0" eaLnBrk="0" fontAlgn="base" hangingPunct="0">
              <a:lnSpc>
                <a:spcPct val="105000"/>
              </a:lnSpc>
              <a:spcBef>
                <a:spcPct val="0"/>
              </a:spcBef>
              <a:spcAft>
                <a:spcPct val="0"/>
              </a:spcAft>
              <a:defRPr sz="2800" b="1">
                <a:solidFill>
                  <a:srgbClr val="ED1A3B"/>
                </a:solidFill>
                <a:latin typeface="Trebuchet MS" pitchFamily="34" charset="0"/>
              </a:defRPr>
            </a:lvl2pPr>
            <a:lvl3pPr algn="l" rtl="0" eaLnBrk="0" fontAlgn="base" hangingPunct="0">
              <a:lnSpc>
                <a:spcPct val="105000"/>
              </a:lnSpc>
              <a:spcBef>
                <a:spcPct val="0"/>
              </a:spcBef>
              <a:spcAft>
                <a:spcPct val="0"/>
              </a:spcAft>
              <a:defRPr sz="2800" b="1">
                <a:solidFill>
                  <a:srgbClr val="ED1A3B"/>
                </a:solidFill>
                <a:latin typeface="Trebuchet MS" pitchFamily="34" charset="0"/>
              </a:defRPr>
            </a:lvl3pPr>
            <a:lvl4pPr algn="l" rtl="0" eaLnBrk="0" fontAlgn="base" hangingPunct="0">
              <a:lnSpc>
                <a:spcPct val="105000"/>
              </a:lnSpc>
              <a:spcBef>
                <a:spcPct val="0"/>
              </a:spcBef>
              <a:spcAft>
                <a:spcPct val="0"/>
              </a:spcAft>
              <a:defRPr sz="2800" b="1">
                <a:solidFill>
                  <a:srgbClr val="ED1A3B"/>
                </a:solidFill>
                <a:latin typeface="Trebuchet MS" pitchFamily="34" charset="0"/>
              </a:defRPr>
            </a:lvl4pPr>
            <a:lvl5pPr algn="l" rtl="0" eaLnBrk="0" fontAlgn="base" hangingPunct="0">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pPr lvl="0" eaLnBrk="1" hangingPunct="1">
              <a:defRPr/>
            </a:pPr>
            <a:r>
              <a:rPr lang="hr-HR" sz="3528" kern="0" dirty="0" smtClean="0">
                <a:latin typeface="Trebuchet MS"/>
                <a:cs typeface="Trebuchet MS"/>
              </a:rPr>
              <a:t>NAPLATA POREZA I DOKAZIVANJE FIKTIVNOG PRAVNOG POSLA</a:t>
            </a:r>
            <a:endParaRPr lang="en-GB" sz="1200" i="1" kern="0" dirty="0">
              <a:solidFill>
                <a:srgbClr val="F2F2F2"/>
              </a:solidFill>
              <a:latin typeface="Trebuchet MS"/>
              <a:cs typeface="Trebuchet MS"/>
            </a:endParaRPr>
          </a:p>
        </p:txBody>
      </p:sp>
      <p:sp>
        <p:nvSpPr>
          <p:cNvPr id="7" name="Rectangle 7"/>
          <p:cNvSpPr txBox="1">
            <a:spLocks noChangeArrowheads="1"/>
          </p:cNvSpPr>
          <p:nvPr/>
        </p:nvSpPr>
        <p:spPr bwMode="gray">
          <a:xfrm>
            <a:off x="649063" y="2864084"/>
            <a:ext cx="9382056" cy="30385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bg1"/>
                </a:solidFill>
                <a:latin typeface="+mn-lt"/>
                <a:ea typeface="+mn-ea"/>
                <a:cs typeface="+mn-cs"/>
              </a:defRPr>
            </a:lvl1pPr>
            <a:lvl2pPr marL="336550" indent="-334963" algn="l" rtl="0" eaLnBrk="0" fontAlgn="base" hangingPunct="0">
              <a:spcBef>
                <a:spcPct val="20000"/>
              </a:spcBef>
              <a:spcAft>
                <a:spcPct val="0"/>
              </a:spcAft>
              <a:buChar char="•"/>
              <a:defRPr>
                <a:solidFill>
                  <a:srgbClr val="786860"/>
                </a:solidFill>
                <a:latin typeface="+mn-lt"/>
              </a:defRPr>
            </a:lvl2pPr>
            <a:lvl3pPr marL="641350" indent="-303213" algn="l" rtl="0" eaLnBrk="0" fontAlgn="base" hangingPunct="0">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0" fontAlgn="base" hangingPunct="0">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0" fontAlgn="base" hangingPunct="0">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0" indent="0" eaLnBrk="1" hangingPunct="1">
              <a:defRPr/>
            </a:pPr>
            <a:endParaRPr lang="ta-IN" sz="2205" kern="0" dirty="0">
              <a:solidFill>
                <a:schemeClr val="bg1">
                  <a:lumMod val="95000"/>
                </a:schemeClr>
              </a:solidFill>
              <a:latin typeface="Trebuchet MS"/>
              <a:cs typeface="Trebuchet MS"/>
            </a:endParaRPr>
          </a:p>
          <a:p>
            <a:pPr marL="0" indent="0" eaLnBrk="1" hangingPunct="1">
              <a:defRPr/>
            </a:pPr>
            <a:r>
              <a:rPr lang="hr-HR" sz="2205" kern="0" dirty="0" smtClean="0">
                <a:solidFill>
                  <a:schemeClr val="bg1">
                    <a:lumMod val="95000"/>
                  </a:schemeClr>
                </a:solidFill>
                <a:latin typeface="Trebuchet MS"/>
                <a:cs typeface="Trebuchet MS"/>
              </a:rPr>
              <a:t>BDO Akademija i Udruga gradova</a:t>
            </a:r>
            <a:endParaRPr lang="en-GB" sz="2205" b="1" kern="0" dirty="0">
              <a:solidFill>
                <a:schemeClr val="bg1">
                  <a:lumMod val="95000"/>
                </a:schemeClr>
              </a:solidFill>
              <a:latin typeface="Trebuchet MS"/>
              <a:cs typeface="Trebuchet MS"/>
            </a:endParaRPr>
          </a:p>
          <a:p>
            <a:pPr marL="0" indent="0" defTabSz="1008126" eaLnBrk="1" hangingPunct="1">
              <a:defRPr/>
            </a:pPr>
            <a:r>
              <a:rPr lang="hr-HR" sz="1323" kern="0" dirty="0">
                <a:solidFill>
                  <a:schemeClr val="bg1">
                    <a:lumMod val="95000"/>
                  </a:schemeClr>
                </a:solidFill>
                <a:latin typeface="Trebuchet MS"/>
                <a:cs typeface="Trebuchet MS"/>
              </a:rPr>
              <a:t>Zagreb, </a:t>
            </a:r>
            <a:r>
              <a:rPr lang="hr-HR" sz="1323" kern="0" dirty="0" smtClean="0">
                <a:solidFill>
                  <a:schemeClr val="bg1">
                    <a:lumMod val="95000"/>
                  </a:schemeClr>
                </a:solidFill>
                <a:latin typeface="Trebuchet MS"/>
                <a:cs typeface="Trebuchet MS"/>
              </a:rPr>
              <a:t>15. ožujka 2017. </a:t>
            </a:r>
            <a:r>
              <a:rPr lang="hr-HR" sz="1323" kern="0" dirty="0">
                <a:solidFill>
                  <a:schemeClr val="bg1">
                    <a:lumMod val="95000"/>
                  </a:schemeClr>
                </a:solidFill>
                <a:latin typeface="Trebuchet MS"/>
                <a:cs typeface="Trebuchet MS"/>
              </a:rPr>
              <a:t>godine</a:t>
            </a: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r>
              <a:rPr lang="ta-IN" sz="1323" b="1" kern="0" dirty="0">
                <a:solidFill>
                  <a:schemeClr val="bg1">
                    <a:lumMod val="95000"/>
                  </a:schemeClr>
                </a:solidFill>
                <a:latin typeface="Trebuchet MS"/>
                <a:cs typeface="Trebuchet MS"/>
              </a:rPr>
              <a:t>      Poslovno </a:t>
            </a:r>
            <a:r>
              <a:rPr lang="ta-IN" sz="1323" kern="0" dirty="0">
                <a:solidFill>
                  <a:schemeClr val="bg1">
                    <a:lumMod val="95000"/>
                  </a:schemeClr>
                </a:solidFill>
                <a:latin typeface="Trebuchet MS"/>
                <a:cs typeface="Trebuchet MS"/>
              </a:rPr>
              <a:t>s</a:t>
            </a:r>
            <a:r>
              <a:rPr lang="ta-IN" sz="1323" b="1" kern="0" dirty="0">
                <a:solidFill>
                  <a:schemeClr val="bg1">
                    <a:lumMod val="95000"/>
                  </a:schemeClr>
                </a:solidFill>
                <a:latin typeface="Trebuchet MS"/>
                <a:cs typeface="Trebuchet MS"/>
              </a:rPr>
              <a:t>avjetovanje, Porezno savjetovanje, Računovodstvene usluge i Revizija</a:t>
            </a:r>
            <a:endParaRPr lang="en-GB" sz="1323" b="1" kern="0" dirty="0">
              <a:solidFill>
                <a:schemeClr val="bg1">
                  <a:lumMod val="95000"/>
                </a:schemeClr>
              </a:solidFill>
              <a:latin typeface="Trebuchet MS"/>
              <a:cs typeface="Trebuchet MS"/>
            </a:endParaRPr>
          </a:p>
          <a:p>
            <a:pPr marL="0" indent="0" defTabSz="1008126" eaLnBrk="1" hangingPunct="1">
              <a:defRPr/>
            </a:pPr>
            <a:endParaRPr lang="en-GB" sz="1323" kern="0" dirty="0">
              <a:solidFill>
                <a:schemeClr val="bg1">
                  <a:lumMod val="95000"/>
                </a:schemeClr>
              </a:solidFill>
              <a:latin typeface="Trebuchet MS"/>
              <a:cs typeface="Trebuchet MS"/>
            </a:endParaRPr>
          </a:p>
        </p:txBody>
      </p:sp>
    </p:spTree>
    <p:extLst>
      <p:ext uri="{BB962C8B-B14F-4D97-AF65-F5344CB8AC3E}">
        <p14:creationId xmlns:p14="http://schemas.microsoft.com/office/powerpoint/2010/main" val="310667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689420"/>
          </a:xfrm>
        </p:spPr>
        <p:txBody>
          <a:bodyPr/>
          <a:lstStyle/>
          <a:p>
            <a:r>
              <a:rPr lang="en-US" dirty="0" err="1"/>
              <a:t>Odgovornost</a:t>
            </a:r>
            <a:r>
              <a:rPr lang="en-US" dirty="0"/>
              <a:t> </a:t>
            </a:r>
            <a:r>
              <a:rPr lang="en-US" dirty="0" err="1"/>
              <a:t>preuzimatelja</a:t>
            </a:r>
            <a:r>
              <a:rPr lang="en-US" dirty="0"/>
              <a:t> </a:t>
            </a:r>
            <a:r>
              <a:rPr lang="en-US" dirty="0" err="1"/>
              <a:t>gospodarske</a:t>
            </a:r>
            <a:r>
              <a:rPr lang="en-US" dirty="0"/>
              <a:t> </a:t>
            </a:r>
            <a:r>
              <a:rPr lang="en-US" dirty="0" err="1"/>
              <a:t>cjeline</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sz="1400" dirty="0" err="1" smtClean="0">
                <a:solidFill>
                  <a:srgbClr val="002060"/>
                </a:solidFill>
                <a:latin typeface="Arial" panose="020B0604020202020204" pitchFamily="34" charset="0"/>
                <a:cs typeface="Arial" panose="020B0604020202020204" pitchFamily="34" charset="0"/>
              </a:rPr>
              <a:t>Tko</a:t>
            </a:r>
            <a:r>
              <a:rPr lang="en-US" sz="1400" dirty="0" smtClean="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je </a:t>
            </a:r>
            <a:r>
              <a:rPr lang="en-US" sz="1400" dirty="0" err="1">
                <a:solidFill>
                  <a:srgbClr val="002060"/>
                </a:solidFill>
                <a:latin typeface="Arial" panose="020B0604020202020204" pitchFamily="34" charset="0"/>
                <a:cs typeface="Arial" panose="020B0604020202020204" pitchFamily="34" charset="0"/>
              </a:rPr>
              <a:t>dužan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obračunavati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obustavljati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uplaćivati</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prijavljivati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ime</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račun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druge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osobe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taj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odgovara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kao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jamac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platac</a:t>
            </a:r>
            <a:r>
              <a:rPr lang="en-US" sz="14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err="1" smtClean="0">
                <a:solidFill>
                  <a:srgbClr val="002060"/>
                </a:solidFill>
                <a:latin typeface="Arial" panose="020B0604020202020204" pitchFamily="34" charset="0"/>
                <a:cs typeface="Arial" panose="020B0604020202020204" pitchFamily="34" charset="0"/>
              </a:rPr>
              <a:t>Tko</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sudjeluje</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ispostavljanju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neistinitih</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nevjerodostojnih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isprava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neurednom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neistinitom</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nepravodobnom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vođenju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poslovnih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knjiga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jamči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iznos</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manje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plaćenog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poreza</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pripadajućih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kamata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nastalog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kao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posljedica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takva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njegova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djelovanja</a:t>
            </a:r>
            <a:r>
              <a:rPr lang="en-US" sz="14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Odgovornost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preuzimatelja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gospodarske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cjeline</a:t>
            </a:r>
            <a:endParaRPr lang="en-US"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prijenosu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vlasništva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gospodarske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cjeline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stjecatelj</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smatra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jamcem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1. </a:t>
            </a:r>
            <a:r>
              <a:rPr lang="en-US" sz="1400" dirty="0" err="1">
                <a:solidFill>
                  <a:srgbClr val="002060"/>
                </a:solidFill>
                <a:latin typeface="Arial" panose="020B0604020202020204" pitchFamily="34" charset="0"/>
                <a:cs typeface="Arial" panose="020B0604020202020204" pitchFamily="34" charset="0"/>
              </a:rPr>
              <a:t>porez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čija</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obveza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plaćanja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temelji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poslovanju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gospodarske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cjeline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stjecanja</a:t>
            </a:r>
            <a:endParaRPr lang="en-US"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2. </a:t>
            </a:r>
            <a:r>
              <a:rPr lang="en-US" sz="1400" dirty="0" err="1">
                <a:solidFill>
                  <a:srgbClr val="002060"/>
                </a:solidFill>
                <a:latin typeface="Arial" panose="020B0604020202020204" pitchFamily="34" charset="0"/>
                <a:cs typeface="Arial" panose="020B0604020202020204" pitchFamily="34" charset="0"/>
              </a:rPr>
              <a:t>porez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koji</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plaća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odbitku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dohodak</a:t>
            </a:r>
            <a:r>
              <a:rPr lang="en-US" sz="1400" dirty="0">
                <a:solidFill>
                  <a:srgbClr val="002060"/>
                </a:solidFill>
                <a:latin typeface="Arial" panose="020B0604020202020204" pitchFamily="34" charset="0"/>
                <a:cs typeface="Arial" panose="020B0604020202020204" pitchFamily="34" charset="0"/>
              </a:rPr>
              <a:t> od </a:t>
            </a:r>
            <a:r>
              <a:rPr lang="en-US" sz="1400" dirty="0" err="1">
                <a:solidFill>
                  <a:srgbClr val="002060"/>
                </a:solidFill>
                <a:latin typeface="Arial" panose="020B0604020202020204" pitchFamily="34" charset="0"/>
                <a:cs typeface="Arial" panose="020B0604020202020204" pitchFamily="34" charset="0"/>
              </a:rPr>
              <a:t>nesamostalnog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rada</a:t>
            </a:r>
            <a:r>
              <a:rPr lang="en-US" sz="1400" dirty="0">
                <a:solidFill>
                  <a:srgbClr val="002060"/>
                </a:solidFill>
                <a:latin typeface="Arial" panose="020B0604020202020204" pitchFamily="34" charset="0"/>
                <a:cs typeface="Arial" panose="020B0604020202020204" pitchFamily="34" charset="0"/>
              </a:rPr>
              <a:t>) pod </a:t>
            </a:r>
            <a:r>
              <a:rPr lang="en-US" sz="1400" dirty="0" err="1">
                <a:solidFill>
                  <a:srgbClr val="002060"/>
                </a:solidFill>
                <a:latin typeface="Arial" panose="020B0604020202020204" pitchFamily="34" charset="0"/>
                <a:cs typeface="Arial" panose="020B0604020202020204" pitchFamily="34" charset="0"/>
              </a:rPr>
              <a:t>uvjetom</a:t>
            </a:r>
            <a:r>
              <a:rPr lang="en-US" sz="1400" dirty="0">
                <a:solidFill>
                  <a:srgbClr val="002060"/>
                </a:solidFill>
                <a:latin typeface="Arial" panose="020B0604020202020204" pitchFamily="34" charset="0"/>
                <a:cs typeface="Arial" panose="020B0604020202020204" pitchFamily="34" charset="0"/>
              </a:rPr>
              <a:t> da je </a:t>
            </a:r>
            <a:r>
              <a:rPr lang="en-US" sz="1400" dirty="0" err="1">
                <a:solidFill>
                  <a:srgbClr val="002060"/>
                </a:solidFill>
                <a:latin typeface="Arial" panose="020B0604020202020204" pitchFamily="34" charset="0"/>
                <a:cs typeface="Arial" panose="020B0604020202020204" pitchFamily="34" charset="0"/>
              </a:rPr>
              <a:t>obveza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plaćanja</a:t>
            </a:r>
            <a:r>
              <a:rPr lang="en-US" sz="1400" dirty="0">
                <a:solidFill>
                  <a:srgbClr val="002060"/>
                </a:solidFill>
                <a:latin typeface="Arial" panose="020B0604020202020204" pitchFamily="34" charset="0"/>
                <a:cs typeface="Arial" panose="020B0604020202020204" pitchFamily="34" charset="0"/>
              </a:rPr>
              <a:t> tog </a:t>
            </a:r>
            <a:r>
              <a:rPr lang="en-US" sz="1400" dirty="0" err="1">
                <a:solidFill>
                  <a:srgbClr val="002060"/>
                </a:solidFill>
                <a:latin typeface="Arial" panose="020B0604020202020204" pitchFamily="34" charset="0"/>
                <a:cs typeface="Arial" panose="020B0604020202020204" pitchFamily="34" charset="0"/>
              </a:rPr>
              <a:t>poreza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nastala</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godini</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kojoj</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izvršen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prijenos</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vlasništva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gospodarske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cjeline</a:t>
            </a:r>
            <a:r>
              <a:rPr lang="en-US" sz="14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hr-HR"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solidFill>
                  <a:srgbClr val="002060"/>
                </a:solidFill>
                <a:latin typeface="Arial" panose="020B0604020202020204" pitchFamily="34" charset="0"/>
                <a:cs typeface="Arial" panose="020B0604020202020204" pitchFamily="34" charset="0"/>
              </a:rPr>
              <a:t>Jamstvo</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stjecatelja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ograničeno</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vrijednošću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stečene</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imovine</a:t>
            </a:r>
            <a:r>
              <a:rPr lang="en-US" sz="1400" dirty="0" smtClean="0">
                <a:solidFill>
                  <a:srgbClr val="002060"/>
                </a:solidFill>
                <a:latin typeface="Arial" panose="020B0604020202020204" pitchFamily="34" charset="0"/>
                <a:cs typeface="Arial" panose="020B0604020202020204" pitchFamily="34" charset="0"/>
              </a:rPr>
              <a:t>.</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hr-HR"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sz="1400" dirty="0" smtClean="0">
                <a:solidFill>
                  <a:srgbClr val="002060"/>
                </a:solidFill>
                <a:latin typeface="Arial" panose="020B0604020202020204" pitchFamily="34" charset="0"/>
                <a:cs typeface="Arial" panose="020B0604020202020204" pitchFamily="34" charset="0"/>
              </a:rPr>
              <a:t>Ne</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primjenjuje</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stjecanje</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stečajnom</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ovršnom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postupku</a:t>
            </a:r>
            <a:r>
              <a:rPr lang="en-US"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err="1">
                <a:solidFill>
                  <a:srgbClr val="002060"/>
                </a:solidFill>
                <a:latin typeface="Arial" panose="020B0604020202020204" pitchFamily="34" charset="0"/>
                <a:cs typeface="Arial" panose="020B0604020202020204" pitchFamily="34" charset="0"/>
              </a:rPr>
              <a:t>Odgovornost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za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neplaćanje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poreza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po</a:t>
            </a:r>
            <a:r>
              <a:rPr lang="en-US" dirty="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odbitku</a:t>
            </a:r>
            <a:r>
              <a:rPr lang="hr-HR" dirty="0">
                <a:solidFill>
                  <a:srgbClr val="002060"/>
                </a:solidFill>
                <a:latin typeface="Arial" panose="020B0604020202020204" pitchFamily="34" charset="0"/>
                <a:cs typeface="Arial" panose="020B0604020202020204" pitchFamily="34" charset="0"/>
              </a:rPr>
              <a:t> Odgovornost za vjerodostojnost poslovnih knjiga</a:t>
            </a:r>
          </a:p>
          <a:p>
            <a:endParaRPr lang="hr-HR"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874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689420"/>
          </a:xfrm>
        </p:spPr>
        <p:txBody>
          <a:bodyPr/>
          <a:lstStyle/>
          <a:p>
            <a:r>
              <a:rPr lang="pl-PL" dirty="0"/>
              <a:t>PLAĆANJE POREZA I KAMATA PO OSNOVI POREZA</a:t>
            </a:r>
            <a:br>
              <a:rPr lang="pl-PL" dirty="0"/>
            </a:br>
            <a:endParaRPr lang="en-US" dirty="0"/>
          </a:p>
        </p:txBody>
      </p:sp>
      <p:sp>
        <p:nvSpPr>
          <p:cNvPr id="3" name="Text Placeholder 2"/>
          <p:cNvSpPr>
            <a:spLocks noGrp="1"/>
          </p:cNvSpPr>
          <p:nvPr>
            <p:ph type="body" sz="quarter" idx="13"/>
          </p:nvPr>
        </p:nvSpPr>
        <p:spPr>
          <a:xfrm>
            <a:off x="645345" y="1835155"/>
            <a:ext cx="9359900" cy="5040313"/>
          </a:xfrm>
        </p:spPr>
        <p:txBody>
          <a:bodyPr/>
          <a:lstStyle/>
          <a:p>
            <a:pPr algn="just" fontAlgn="base">
              <a:lnSpc>
                <a:spcPct val="115000"/>
              </a:lnSpc>
              <a:spcBef>
                <a:spcPts val="360"/>
              </a:spcBef>
              <a:spcAft>
                <a:spcPts val="360"/>
              </a:spcAft>
            </a:pPr>
            <a:endParaRPr lang="hr-HR"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15000"/>
              </a:lnSpc>
              <a:spcBef>
                <a:spcPts val="360"/>
              </a:spcBef>
              <a:spcAft>
                <a:spcPts val="360"/>
              </a:spcAft>
            </a:pPr>
            <a:endParaRPr lang="hr-HR"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fontAlgn="base">
              <a:lnSpc>
                <a:spcPct val="115000"/>
              </a:lnSpc>
              <a:spcBef>
                <a:spcPts val="360"/>
              </a:spcBef>
              <a:spcAft>
                <a:spcPts val="360"/>
              </a:spcAft>
              <a:buFont typeface="Wingdings" panose="05000000000000000000" pitchFamily="2" charset="2"/>
              <a:buChar char="§"/>
            </a:pPr>
            <a:r>
              <a:rPr lang="hr-HR"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Porez i kamate po osnovi poreznog duga uplaćuju se na propisane uplatne račune putem </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banke i smatraju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se plaćeni danom kad je banka kod koje se vode uplatni računi primila uplatu.</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gn="just" fontAlgn="base">
              <a:lnSpc>
                <a:spcPct val="115000"/>
              </a:lnSpc>
              <a:spcBef>
                <a:spcPts val="360"/>
              </a:spcBef>
              <a:spcAft>
                <a:spcPts val="360"/>
              </a:spcAft>
              <a:buFont typeface="Wingdings" panose="05000000000000000000" pitchFamily="2" charset="2"/>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Pri povratu poreza i pripadajućih kamata danom plaćanja smatra se:</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gn="just" fontAlgn="base">
              <a:lnSpc>
                <a:spcPct val="115000"/>
              </a:lnSpc>
              <a:spcBef>
                <a:spcPts val="360"/>
              </a:spcBef>
              <a:spcAft>
                <a:spcPts val="360"/>
              </a:spcAft>
              <a:buFont typeface="Wingdings" panose="05000000000000000000" pitchFamily="2" charset="2"/>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1. kod bezgotovinskog plaćanja dan kada su sredstva pristigla u korist računa banke vjerovnika</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gn="just" fontAlgn="base">
              <a:lnSpc>
                <a:spcPct val="115000"/>
              </a:lnSpc>
              <a:spcBef>
                <a:spcPts val="360"/>
              </a:spcBef>
              <a:spcAft>
                <a:spcPts val="360"/>
              </a:spcAft>
              <a:buFont typeface="Wingdings" panose="05000000000000000000" pitchFamily="2" charset="2"/>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2. kod gotovinskog plaćanja dan s kojim je za navedenu isplatu terećen račun proračuna</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p>
          <a:p>
            <a:pPr marL="285750" indent="-285750" algn="just" fontAlgn="base">
              <a:lnSpc>
                <a:spcPct val="115000"/>
              </a:lnSpc>
              <a:spcBef>
                <a:spcPts val="360"/>
              </a:spcBef>
              <a:spcAft>
                <a:spcPts val="360"/>
              </a:spcAft>
              <a:buFont typeface="Wingdings" panose="05000000000000000000" pitchFamily="2" charset="2"/>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Povrat preplaćenog poreza i poreza plaćenog bez pravne osnove zajedno s kamatama porezno tijelo dužno je vratiti osobi koja ga je platila, odnosno osobi kojoj je pravo na povrat poreza </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ustupljeno, osim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ako je porezno tijelo prethodno utvrdilo da porezni obveznik ima dospjelih, a neplaćenih poreza koje naplaćuje porezno tijelo.</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endParaRPr lang="en-US" sz="16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err="1"/>
              <a:t>Način</a:t>
            </a:r>
            <a:r>
              <a:rPr lang="en-US" dirty="0"/>
              <a:t> i </a:t>
            </a:r>
            <a:r>
              <a:rPr lang="en-US" dirty="0" err="1"/>
              <a:t>vrijeme</a:t>
            </a:r>
            <a:r>
              <a:rPr lang="en-US" dirty="0"/>
              <a:t> </a:t>
            </a:r>
            <a:r>
              <a:rPr lang="en-US" dirty="0" err="1"/>
              <a:t>plaćanja</a:t>
            </a:r>
            <a:endParaRPr lang="en-US" dirty="0"/>
          </a:p>
          <a:p>
            <a:endParaRPr lang="en-US" dirty="0"/>
          </a:p>
        </p:txBody>
      </p:sp>
    </p:spTree>
    <p:extLst>
      <p:ext uri="{BB962C8B-B14F-4D97-AF65-F5344CB8AC3E}">
        <p14:creationId xmlns:p14="http://schemas.microsoft.com/office/powerpoint/2010/main" val="271223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689420"/>
          </a:xfrm>
        </p:spPr>
        <p:txBody>
          <a:bodyPr/>
          <a:lstStyle/>
          <a:p>
            <a:r>
              <a:rPr lang="en-US" dirty="0" err="1"/>
              <a:t>Redoslijed</a:t>
            </a:r>
            <a:r>
              <a:rPr lang="en-US" dirty="0"/>
              <a:t> </a:t>
            </a:r>
            <a:r>
              <a:rPr lang="en-US" dirty="0" err="1"/>
              <a:t>plaćanja</a:t>
            </a:r>
            <a:r>
              <a:rPr lang="en-US" dirty="0"/>
              <a:t/>
            </a:r>
            <a:br>
              <a:rPr lang="en-US" dirty="0"/>
            </a:br>
            <a:endParaRPr lang="en-US" dirty="0"/>
          </a:p>
        </p:txBody>
      </p:sp>
      <p:sp>
        <p:nvSpPr>
          <p:cNvPr id="3" name="Text Placeholder 2"/>
          <p:cNvSpPr>
            <a:spLocks noGrp="1"/>
          </p:cNvSpPr>
          <p:nvPr>
            <p:ph type="body" sz="quarter" idx="13"/>
          </p:nvPr>
        </p:nvSpPr>
        <p:spPr/>
        <p:txBody>
          <a:bodyPr/>
          <a:lstStyle/>
          <a:p>
            <a:pPr marL="171450" indent="-171450" algn="just" fontAlgn="base">
              <a:lnSpc>
                <a:spcPct val="115000"/>
              </a:lnSpc>
              <a:spcBef>
                <a:spcPts val="360"/>
              </a:spcBef>
              <a:spcAft>
                <a:spcPts val="360"/>
              </a:spcAft>
              <a:buFont typeface="Arial" panose="020B0604020202020204" pitchFamily="34" charset="0"/>
              <a:buChar char="•"/>
            </a:pPr>
            <a:r>
              <a:rPr lang="hr-HR"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Ako porezni obveznik duguje poreze, kamate i troškove ovrhe iz uplaćenog iznosa, najprije se naplaćuju kamate i troškovi ovrhe, a nakon toga glavni porezni dug iste vrste poreza. Isto pravilo se primjenjuje i kada porezni obveznik ima pravo na povrat poreza.</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Ako porezni obveznik ima pravo na povrat poreza i kamate, iz isplaćenog iznosa prvo se namiruju kamate, a nakon toga porez.</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Ako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porezni obveznik duguje više vrsta poreza, a uplaćeni iznos nije dovoljan za plaćanje ukupnoga poreznog duga, tada se pojedine vrste poreza naplaćuju po redoslijedu njihova dospijeća.</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Kod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iznosa koji dospijevaju istodobno redoslijed naplate određuje porezno tijelo.</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Iznimno</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 ako se uplata odnosi na podmirenje duga za koji je upisan zalog ili hipoteka, uplatom se naplaćuju najprije kamate pa glavnica duga na koje se zalog ili hipoteka odnosi. Ako uplaćeni iznos nije dovoljan za podmirenje svih vrsta poreza pod zalogom ili hipotekom, pojedine vrste poreza naplaćuju se </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na gore opisani način.</a:t>
            </a:r>
            <a:endParaRPr lang="en-US" sz="16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8389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prijeboj</a:t>
            </a:r>
            <a:endParaRPr lang="en-US" dirty="0"/>
          </a:p>
        </p:txBody>
      </p:sp>
      <p:sp>
        <p:nvSpPr>
          <p:cNvPr id="3" name="Text Placeholder 2"/>
          <p:cNvSpPr>
            <a:spLocks noGrp="1"/>
          </p:cNvSpPr>
          <p:nvPr>
            <p:ph type="body" sz="quarter" idx="13"/>
          </p:nvPr>
        </p:nvSpPr>
        <p:spPr/>
        <p:txBody>
          <a:bodyPr/>
          <a:lstStyle/>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Na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prijeboj međusobnih poreznih dugova iz porezno-dužničkog odnosa primjenjuje se Zakon o obveznim odnosima, ako ovim Zakonom nije uređeno drugačije.</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Porezni obveznik može prebijati porezne dugove iz porezno-dužničkog odnosa samo s nespornim ili pravomoćno utvrđenim poreznim obvezama.</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Poreznom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dužniku koji ima dospjelu tražbinu prema državnom proračunu, a istodobno ima evidentirane obveze na ime poreznog duga, iznos tražbine do iznosa duga obustavit će se radi prijeboja s poreznim dugom.</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U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slučaju otvaranja stečajnoga postupka nad poreznim dužnikom, porezno tijelo može prije prijave tražbine u stečajni postupak, putem jednostrane izjave, izvršiti prijeboj nesporne tražbine, dospjele do dana otvaranja stečajnoga postupka poreznog dužnika s nespornom tražbinom poreznog tijela, dospjelom do dana otvaranja stečajnog postupka, pod uvjetima predviđenim Stečajnim zakonom (»Narodne novine«, br. 75/15.) i Zakonom o obveznim odnosima (»Narodne novine«, br. 35/05., 41/08., 125/11. i 78/15</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36785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689420"/>
          </a:xfrm>
        </p:spPr>
        <p:txBody>
          <a:bodyPr/>
          <a:lstStyle/>
          <a:p>
            <a:r>
              <a:rPr lang="en-US" dirty="0" err="1"/>
              <a:t>Prodaja</a:t>
            </a:r>
            <a:r>
              <a:rPr lang="en-US" dirty="0"/>
              <a:t> </a:t>
            </a:r>
            <a:r>
              <a:rPr lang="en-US" dirty="0" err="1"/>
              <a:t>ili</a:t>
            </a:r>
            <a:r>
              <a:rPr lang="en-US" dirty="0"/>
              <a:t> </a:t>
            </a:r>
            <a:r>
              <a:rPr lang="en-US" dirty="0" err="1"/>
              <a:t>otpis</a:t>
            </a:r>
            <a:r>
              <a:rPr lang="en-US" dirty="0"/>
              <a:t> </a:t>
            </a:r>
            <a:r>
              <a:rPr lang="en-US" dirty="0" err="1"/>
              <a:t>poreznog</a:t>
            </a:r>
            <a:r>
              <a:rPr lang="en-US" dirty="0"/>
              <a:t> </a:t>
            </a:r>
            <a:r>
              <a:rPr lang="en-US" dirty="0" err="1"/>
              <a:t>duga</a:t>
            </a:r>
            <a:r>
              <a:rPr lang="en-US" dirty="0"/>
              <a:t> </a:t>
            </a:r>
            <a:r>
              <a:rPr lang="en-US" dirty="0" err="1"/>
              <a:t>iz</a:t>
            </a:r>
            <a:r>
              <a:rPr lang="en-US" dirty="0"/>
              <a:t> </a:t>
            </a:r>
            <a:r>
              <a:rPr lang="en-US" dirty="0" err="1"/>
              <a:t>porezno-dužničkog</a:t>
            </a:r>
            <a:r>
              <a:rPr lang="en-US" dirty="0"/>
              <a:t> </a:t>
            </a:r>
            <a:r>
              <a:rPr lang="en-US" dirty="0" err="1"/>
              <a:t>odnosa</a:t>
            </a:r>
            <a:endParaRPr lang="en-US" dirty="0"/>
          </a:p>
        </p:txBody>
      </p:sp>
      <p:sp>
        <p:nvSpPr>
          <p:cNvPr id="3" name="Text Placeholder 2"/>
          <p:cNvSpPr>
            <a:spLocks noGrp="1"/>
          </p:cNvSpPr>
          <p:nvPr>
            <p:ph type="body" sz="quarter" idx="13"/>
          </p:nvPr>
        </p:nvSpPr>
        <p:spPr/>
        <p:txBody>
          <a:bodyPr/>
          <a:lstStyle/>
          <a:p>
            <a:pPr marL="285750" indent="-285750" algn="just" fontAlgn="base">
              <a:lnSpc>
                <a:spcPct val="115000"/>
              </a:lnSpc>
              <a:spcBef>
                <a:spcPts val="360"/>
              </a:spcBef>
              <a:spcAft>
                <a:spcPts val="360"/>
              </a:spcAft>
              <a:buFont typeface="Arial" panose="020B0604020202020204" pitchFamily="34" charset="0"/>
              <a:buChar char="•"/>
            </a:pPr>
            <a:r>
              <a:rPr lang="hr-HR" sz="16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Vlada Republike Hrvatske može na prijedlog ministra financija donijeti odluku o prodaji ili otpisu poreznog duga iz porezno-dužničkog odnosa.</a:t>
            </a:r>
            <a:endParaRPr lang="en-US" sz="1600" dirty="0" smtClean="0">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Pravima </a:t>
            </a:r>
            <a:r>
              <a:rPr lang="hr-HR" sz="1600" dirty="0">
                <a:solidFill>
                  <a:srgbClr val="231F20"/>
                </a:solidFill>
                <a:latin typeface="Arial" panose="020B0604020202020204" pitchFamily="34" charset="0"/>
                <a:ea typeface="Times New Roman" panose="02020603050405020304" pitchFamily="18" charset="0"/>
                <a:cs typeface="Arial" panose="020B0604020202020204" pitchFamily="34" charset="0"/>
              </a:rPr>
              <a:t>poreznog tijela iz porezno-dužničkog odnosa u postupku koji se provodi prema odredbama Zakona o stečaju potrošača (»Narodne novine«, br. 100/15.) te u postupku predstečajne nagodbe, odnosno predstečajnom i stečajnom postupku, čija vrijednost predmeta, odnosno visina ukupne obveze dužnika prelazi iznos od 10.000.000,00 kuna, ovlašten je raspolagati ministar financija.</a:t>
            </a:r>
            <a:endParaRPr lang="en-US" sz="1600" dirty="0">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hr-HR" sz="1600" dirty="0">
                <a:solidFill>
                  <a:srgbClr val="231F20"/>
                </a:solidFill>
                <a:latin typeface="Arial" panose="020B0604020202020204" pitchFamily="34" charset="0"/>
                <a:ea typeface="Times New Roman" panose="02020603050405020304" pitchFamily="18" charset="0"/>
                <a:cs typeface="Arial" panose="020B0604020202020204" pitchFamily="34" charset="0"/>
              </a:rPr>
              <a:t>Pravima poreznog tijela iz porezno-dužničkog odnosa u postupku koji se provodi prema odredbama Zakona o stečaju potrošača te u postupku predstečajne nagodbe, odnosno predstečajnom i stečajnom postupku, čija vrijednost predmeta, odnosno visina ukupne obveze dužnika ne prelazi iznos od 10.000.000,00 kuna, ovlašten je raspolagati čelnik poreznog tijela, odnosno nadležno tijelo određeno zakonom i drugim propisima utemeljenim zakonom.</a:t>
            </a:r>
            <a:endParaRPr lang="en-US" sz="1600" dirty="0">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U </a:t>
            </a:r>
            <a:r>
              <a:rPr lang="hr-HR" sz="1600" dirty="0">
                <a:solidFill>
                  <a:srgbClr val="231F20"/>
                </a:solidFill>
                <a:latin typeface="Arial" panose="020B0604020202020204" pitchFamily="34" charset="0"/>
                <a:ea typeface="Times New Roman" panose="02020603050405020304" pitchFamily="18" charset="0"/>
                <a:cs typeface="Arial" panose="020B0604020202020204" pitchFamily="34" charset="0"/>
              </a:rPr>
              <a:t>iznimnim slučajevima, kada je to od interesa za Repub­liku Hrvatsku, o čemu prethodno mišljenje daje tijelo nadležno za upravljanje državnom imovinom, Vlada Republike Hrvatske, na prijedlog ministra financija, može donijeti odluku o potpunom ili djelomičnom namirenju poreznog duga ustupanjem nekretnina.</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1534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689420"/>
          </a:xfrm>
        </p:spPr>
        <p:txBody>
          <a:bodyPr/>
          <a:lstStyle/>
          <a:p>
            <a:r>
              <a:rPr lang="en-US" dirty="0" err="1"/>
              <a:t>Osiguranje</a:t>
            </a:r>
            <a:r>
              <a:rPr lang="en-US" dirty="0"/>
              <a:t> </a:t>
            </a:r>
            <a:r>
              <a:rPr lang="en-US" dirty="0" err="1"/>
              <a:t>naplate</a:t>
            </a:r>
            <a:r>
              <a:rPr lang="en-US" dirty="0"/>
              <a:t> </a:t>
            </a:r>
            <a:r>
              <a:rPr lang="en-US" dirty="0" err="1"/>
              <a:t>poreznog</a:t>
            </a:r>
            <a:r>
              <a:rPr lang="en-US" dirty="0"/>
              <a:t> </a:t>
            </a:r>
            <a:r>
              <a:rPr lang="en-US" dirty="0" err="1"/>
              <a:t>duga</a:t>
            </a:r>
            <a:r>
              <a:rPr lang="en-US" dirty="0"/>
              <a:t/>
            </a:r>
            <a:br>
              <a:rPr lang="en-US" dirty="0"/>
            </a:br>
            <a:endParaRPr lang="en-US" dirty="0"/>
          </a:p>
        </p:txBody>
      </p:sp>
      <p:sp>
        <p:nvSpPr>
          <p:cNvPr id="3" name="Text Placeholder 2"/>
          <p:cNvSpPr>
            <a:spLocks noGrp="1"/>
          </p:cNvSpPr>
          <p:nvPr>
            <p:ph type="body" sz="quarter" idx="13"/>
          </p:nvPr>
        </p:nvSpPr>
        <p:spPr/>
        <p:txBody>
          <a:bodyPr/>
          <a:lstStyle/>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Porezno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tijelo može tražiti od poreznog obveznika ili poreznog jamca da dade sredstva osiguranja plaćanja poreza, ako je to uvjet za sklapanje upravnog ugovora.</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Naplata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poreznog duga iz porezno-dužničkog odnosa može se osigurati:</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1. neopozivom garancijom banke ili druge financijske organizacije ovlaštene za obavljanje platnog prometa koju odredi porezno tijelo</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2. zalogom vrijednosnih papira – vrijednosnica (vlasničkih i vjerovničkih) i tražbina (uključivo i tražbine po osnovi udjela u kapitalu)</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3. založnim pravom na nekretninama, pokretninama i pravima građenja</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4. jamstvom druge osobe koja ispunjava </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uvjete</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5. gotovinskim pologom.</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Osoba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koja svojim jamstvom osigurava naplatu poreznog duga mora biti vlasnik imovine koja odgovara visini poreznog duga.</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gn="just" fontAlgn="base">
              <a:lnSpc>
                <a:spcPct val="115000"/>
              </a:lnSpc>
              <a:spcBef>
                <a:spcPts val="360"/>
              </a:spcBef>
              <a:spcAft>
                <a:spcPts val="360"/>
              </a:spcAft>
              <a:buFont typeface="Arial" panose="020B0604020202020204" pitchFamily="34" charset="0"/>
              <a:buChar char="•"/>
            </a:pP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Skladište </a:t>
            </a:r>
            <a:r>
              <a:rPr lang="hr-H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robe smatra se dovoljnim osiguranjem za naplatu porezne obveze koju treba platiti na tu robu</a:t>
            </a:r>
            <a:r>
              <a:rPr lang="hr-HR"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4109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Ovršni postupak</a:t>
            </a:r>
            <a:endParaRPr lang="en-US" dirty="0"/>
          </a:p>
        </p:txBody>
      </p:sp>
      <p:sp>
        <p:nvSpPr>
          <p:cNvPr id="3" name="Text Placeholder 2"/>
          <p:cNvSpPr>
            <a:spLocks noGrp="1"/>
          </p:cNvSpPr>
          <p:nvPr>
            <p:ph type="body" sz="quarter" idx="13"/>
          </p:nvPr>
        </p:nvSpPr>
        <p:spPr/>
        <p:txBody>
          <a:bodyPr/>
          <a:lstStyle/>
          <a:p>
            <a:pPr marL="171450" indent="-171450">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Ovršni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postupak</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smislu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ovoga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Zakona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dio</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porezno-pravnog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odnosa</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kojem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tijelo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provodi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postupak</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prisilne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naplate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temelju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ovršnih</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vjerodostojnih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isprava</a:t>
            </a:r>
            <a:r>
              <a:rPr lang="en-US" sz="1400" dirty="0" smtClean="0">
                <a:solidFill>
                  <a:srgbClr val="002060"/>
                </a:solidFill>
                <a:latin typeface="Arial" panose="020B0604020202020204" pitchFamily="34" charset="0"/>
                <a:cs typeface="Arial" panose="020B0604020202020204" pitchFamily="34" charset="0"/>
              </a:rPr>
              <a:t>.</a:t>
            </a:r>
            <a:endParaRPr lang="hr-HR" sz="1400" dirty="0" smtClean="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tijelo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dužno</a:t>
            </a:r>
            <a:r>
              <a:rPr lang="en-US" sz="1400" dirty="0">
                <a:solidFill>
                  <a:srgbClr val="002060"/>
                </a:solidFill>
                <a:latin typeface="Arial" panose="020B0604020202020204" pitchFamily="34" charset="0"/>
                <a:cs typeface="Arial" panose="020B0604020202020204" pitchFamily="34" charset="0"/>
              </a:rPr>
              <a:t> je u </a:t>
            </a:r>
            <a:r>
              <a:rPr lang="en-US" sz="1400" dirty="0" err="1">
                <a:solidFill>
                  <a:srgbClr val="002060"/>
                </a:solidFill>
                <a:latin typeface="Arial" panose="020B0604020202020204" pitchFamily="34" charset="0"/>
                <a:cs typeface="Arial" panose="020B0604020202020204" pitchFamily="34" charset="0"/>
              </a:rPr>
              <a:t>ovršnom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postupku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primijeniti</a:t>
            </a:r>
            <a:r>
              <a:rPr lang="en-US" sz="1400" dirty="0">
                <a:solidFill>
                  <a:srgbClr val="002060"/>
                </a:solidFill>
                <a:latin typeface="Arial" panose="020B0604020202020204" pitchFamily="34" charset="0"/>
                <a:cs typeface="Arial" panose="020B0604020202020204" pitchFamily="34" charset="0"/>
              </a:rPr>
              <a:t> one </a:t>
            </a:r>
            <a:r>
              <a:rPr lang="en-US" sz="1400" dirty="0" err="1">
                <a:solidFill>
                  <a:srgbClr val="002060"/>
                </a:solidFill>
                <a:latin typeface="Arial" panose="020B0604020202020204" pitchFamily="34" charset="0"/>
                <a:cs typeface="Arial" panose="020B0604020202020204" pitchFamily="34" charset="0"/>
              </a:rPr>
              <a:t>ovršne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radnje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primjerene</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odnosu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visinu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duga</a:t>
            </a:r>
            <a:r>
              <a:rPr lang="en-US" sz="1400" dirty="0" smtClean="0">
                <a:solidFill>
                  <a:srgbClr val="002060"/>
                </a:solidFill>
                <a:latin typeface="Arial" panose="020B0604020202020204" pitchFamily="34" charset="0"/>
                <a:cs typeface="Arial" panose="020B0604020202020204" pitchFamily="34" charset="0"/>
              </a:rPr>
              <a:t>.</a:t>
            </a:r>
            <a:r>
              <a:rPr lang="hr-HR" sz="1400" dirty="0" smtClean="0">
                <a:solidFill>
                  <a:srgbClr val="00206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provedbi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ovrhe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tijelo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dužno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paziti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dostojanstvo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ovršenika</a:t>
            </a:r>
            <a:r>
              <a:rPr lang="en-US" sz="14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err="1" smtClean="0">
                <a:solidFill>
                  <a:srgbClr val="002060"/>
                </a:solidFill>
                <a:latin typeface="Arial" panose="020B0604020202020204" pitchFamily="34" charset="0"/>
                <a:cs typeface="Arial" panose="020B0604020202020204" pitchFamily="34" charset="0"/>
              </a:rPr>
              <a:t>Ovršenik</a:t>
            </a:r>
            <a:r>
              <a:rPr lang="en-US" sz="1400" dirty="0" smtClean="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je </a:t>
            </a:r>
            <a:r>
              <a:rPr lang="en-US" sz="1400" dirty="0" err="1">
                <a:solidFill>
                  <a:srgbClr val="002060"/>
                </a:solidFill>
                <a:latin typeface="Arial" panose="020B0604020202020204" pitchFamily="34" charset="0"/>
                <a:cs typeface="Arial" panose="020B0604020202020204" pitchFamily="34" charset="0"/>
              </a:rPr>
              <a:t>dužan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tijelu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dati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podatke</a:t>
            </a:r>
            <a:r>
              <a:rPr lang="en-US" sz="1400" dirty="0">
                <a:solidFill>
                  <a:srgbClr val="002060"/>
                </a:solidFill>
                <a:latin typeface="Arial" panose="020B0604020202020204" pitchFamily="34" charset="0"/>
                <a:cs typeface="Arial" panose="020B0604020202020204" pitchFamily="34" charset="0"/>
              </a:rPr>
              <a:t> o </a:t>
            </a:r>
            <a:r>
              <a:rPr lang="en-US" sz="1400" dirty="0" err="1">
                <a:solidFill>
                  <a:srgbClr val="002060"/>
                </a:solidFill>
                <a:latin typeface="Arial" panose="020B0604020202020204" pitchFamily="34" charset="0"/>
                <a:cs typeface="Arial" panose="020B0604020202020204" pitchFamily="34" charset="0"/>
              </a:rPr>
              <a:t>svojoj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imovini</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dohotku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kako</a:t>
            </a:r>
            <a:r>
              <a:rPr lang="en-US" sz="1400" dirty="0">
                <a:solidFill>
                  <a:srgbClr val="002060"/>
                </a:solidFill>
                <a:latin typeface="Arial" panose="020B0604020202020204" pitchFamily="34" charset="0"/>
                <a:cs typeface="Arial" panose="020B0604020202020204" pitchFamily="34" charset="0"/>
              </a:rPr>
              <a:t> bi </a:t>
            </a:r>
            <a:r>
              <a:rPr lang="en-US" sz="1400" dirty="0" err="1">
                <a:solidFill>
                  <a:srgbClr val="002060"/>
                </a:solidFill>
                <a:latin typeface="Arial" panose="020B0604020202020204" pitchFamily="34" charset="0"/>
                <a:cs typeface="Arial" panose="020B0604020202020204" pitchFamily="34" charset="0"/>
              </a:rPr>
              <a:t>porezno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tijelo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moglo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izvršiti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pripremu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ovrhe</a:t>
            </a:r>
            <a:r>
              <a:rPr lang="en-US" sz="1400" dirty="0" smtClean="0">
                <a:solidFill>
                  <a:srgbClr val="002060"/>
                </a:solidFill>
                <a:latin typeface="Arial" panose="020B0604020202020204" pitchFamily="34" charset="0"/>
                <a:cs typeface="Arial" panose="020B0604020202020204" pitchFamily="34" charset="0"/>
              </a:rPr>
              <a:t>.</a:t>
            </a:r>
            <a:r>
              <a:rPr lang="hr-HR" sz="1400" dirty="0" smtClean="0">
                <a:solidFill>
                  <a:srgbClr val="00206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err="1" smtClean="0">
                <a:solidFill>
                  <a:srgbClr val="002060"/>
                </a:solidFill>
                <a:latin typeface="Arial" panose="020B0604020202020204" pitchFamily="34" charset="0"/>
                <a:cs typeface="Arial" panose="020B0604020202020204" pitchFamily="34" charset="0"/>
              </a:rPr>
              <a:t>Ovršenik</a:t>
            </a:r>
            <a:r>
              <a:rPr lang="en-US" sz="1400" dirty="0" smtClean="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je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zahtjev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tijela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dužan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sastaviti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popis</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imovine</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kojem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će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navesti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svu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svoju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pokretnu</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nepokretnu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imovinu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ima</a:t>
            </a:r>
            <a:r>
              <a:rPr lang="en-US" sz="1400" dirty="0">
                <a:solidFill>
                  <a:srgbClr val="002060"/>
                </a:solidFill>
                <a:latin typeface="Arial" panose="020B0604020202020204" pitchFamily="34" charset="0"/>
                <a:cs typeface="Arial" panose="020B0604020202020204" pitchFamily="34" charset="0"/>
              </a:rPr>
              <a:t> li </a:t>
            </a:r>
            <a:r>
              <a:rPr lang="en-US" sz="1400" dirty="0" err="1">
                <a:solidFill>
                  <a:srgbClr val="002060"/>
                </a:solidFill>
                <a:latin typeface="Arial" panose="020B0604020202020204" pitchFamily="34" charset="0"/>
                <a:cs typeface="Arial" panose="020B0604020202020204" pitchFamily="34" charset="0"/>
              </a:rPr>
              <a:t>prema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kome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novčanu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drugu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tražbinu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kakva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ima</a:t>
            </a:r>
            <a:r>
              <a:rPr lang="en-US" sz="1400" dirty="0">
                <a:solidFill>
                  <a:srgbClr val="002060"/>
                </a:solidFill>
                <a:latin typeface="Arial" panose="020B0604020202020204" pitchFamily="34" charset="0"/>
                <a:cs typeface="Arial" panose="020B0604020202020204" pitchFamily="34" charset="0"/>
              </a:rPr>
              <a:t> li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računu</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kod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novčana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sredstva</a:t>
            </a:r>
            <a:r>
              <a:rPr lang="en-US" sz="1400" dirty="0">
                <a:solidFill>
                  <a:srgbClr val="002060"/>
                </a:solidFill>
                <a:latin typeface="Arial" panose="020B0604020202020204" pitchFamily="34" charset="0"/>
                <a:cs typeface="Arial" panose="020B0604020202020204" pitchFamily="34" charset="0"/>
              </a:rPr>
              <a:t>, prima li i od </a:t>
            </a:r>
            <a:r>
              <a:rPr lang="en-US" sz="1400" dirty="0" err="1">
                <a:solidFill>
                  <a:srgbClr val="002060"/>
                </a:solidFill>
                <a:latin typeface="Arial" panose="020B0604020202020204" pitchFamily="34" charset="0"/>
                <a:cs typeface="Arial" panose="020B0604020202020204" pitchFamily="34" charset="0"/>
              </a:rPr>
              <a:t>koga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plaću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mirovinu</a:t>
            </a:r>
            <a:r>
              <a:rPr lang="en-US" sz="1400" dirty="0" smtClean="0">
                <a:solidFill>
                  <a:srgbClr val="002060"/>
                </a:solidFill>
                <a:latin typeface="Arial" panose="020B0604020202020204" pitchFamily="34" charset="0"/>
                <a:cs typeface="Arial" panose="020B0604020202020204" pitchFamily="34" charset="0"/>
              </a:rPr>
              <a:t>.</a:t>
            </a:r>
            <a:r>
              <a:rPr lang="hr-HR" sz="1400" dirty="0" smtClean="0">
                <a:solidFill>
                  <a:srgbClr val="00206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Ovršenik</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će</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izjavi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potvrditi</a:t>
            </a:r>
            <a:r>
              <a:rPr lang="en-US" sz="1400" dirty="0">
                <a:solidFill>
                  <a:srgbClr val="002060"/>
                </a:solidFill>
                <a:latin typeface="Arial" panose="020B0604020202020204" pitchFamily="34" charset="0"/>
                <a:cs typeface="Arial" panose="020B0604020202020204" pitchFamily="34" charset="0"/>
              </a:rPr>
              <a:t> da </a:t>
            </a:r>
            <a:r>
              <a:rPr lang="en-US" sz="1400" dirty="0" err="1">
                <a:solidFill>
                  <a:srgbClr val="002060"/>
                </a:solidFill>
                <a:latin typeface="Arial" panose="020B0604020202020204" pitchFamily="34" charset="0"/>
                <a:cs typeface="Arial" panose="020B0604020202020204" pitchFamily="34" charset="0"/>
              </a:rPr>
              <a:t>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podaci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koje</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dao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točni</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potpuni</a:t>
            </a:r>
            <a:r>
              <a:rPr lang="en-US" sz="1400" dirty="0">
                <a:solidFill>
                  <a:srgbClr val="002060"/>
                </a:solidFill>
                <a:latin typeface="Arial" panose="020B0604020202020204" pitchFamily="34" charset="0"/>
                <a:cs typeface="Arial" panose="020B0604020202020204" pitchFamily="34" charset="0"/>
              </a:rPr>
              <a:t> i da </a:t>
            </a:r>
            <a:r>
              <a:rPr lang="en-US" sz="1400" dirty="0" err="1">
                <a:solidFill>
                  <a:srgbClr val="002060"/>
                </a:solidFill>
                <a:latin typeface="Arial" panose="020B0604020202020204" pitchFamily="34" charset="0"/>
                <a:cs typeface="Arial" panose="020B0604020202020204" pitchFamily="34" charset="0"/>
              </a:rPr>
              <a:t>ništa</a:t>
            </a:r>
            <a:r>
              <a:rPr lang="en-US" sz="1400" dirty="0">
                <a:solidFill>
                  <a:srgbClr val="002060"/>
                </a:solidFill>
                <a:latin typeface="Arial" panose="020B0604020202020204" pitchFamily="34" charset="0"/>
                <a:cs typeface="Arial" panose="020B0604020202020204" pitchFamily="34" charset="0"/>
              </a:rPr>
              <a:t> od </a:t>
            </a:r>
            <a:r>
              <a:rPr lang="en-US" sz="1400" dirty="0" err="1">
                <a:solidFill>
                  <a:srgbClr val="002060"/>
                </a:solidFill>
                <a:latin typeface="Arial" panose="020B0604020202020204" pitchFamily="34" charset="0"/>
                <a:cs typeface="Arial" panose="020B0604020202020204" pitchFamily="34" charset="0"/>
              </a:rPr>
              <a:t>svoje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imovine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nije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zatajio</a:t>
            </a:r>
            <a:r>
              <a:rPr lang="en-US" sz="14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82099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Provedba</a:t>
            </a:r>
            <a:r>
              <a:rPr lang="en-US" dirty="0"/>
              <a:t> </a:t>
            </a:r>
            <a:r>
              <a:rPr lang="en-US" dirty="0" err="1"/>
              <a:t>ovrhe</a:t>
            </a:r>
            <a:endParaRPr lang="en-US" dirty="0"/>
          </a:p>
        </p:txBody>
      </p:sp>
      <p:sp>
        <p:nvSpPr>
          <p:cNvPr id="3" name="Text Placeholder 2"/>
          <p:cNvSpPr>
            <a:spLocks noGrp="1"/>
          </p:cNvSpPr>
          <p:nvPr>
            <p:ph type="body" sz="quarter" idx="13"/>
          </p:nvPr>
        </p:nvSpPr>
        <p:spPr/>
        <p:txBody>
          <a:bodyPr/>
          <a:lstStyle/>
          <a:p>
            <a:endParaRPr lang="en-US" dirty="0"/>
          </a:p>
          <a:p>
            <a:pPr marL="285750" indent="-285750">
              <a:buFont typeface="Arial" panose="020B0604020202020204" pitchFamily="34" charset="0"/>
              <a:buChar char="•"/>
            </a:pPr>
            <a:r>
              <a:rPr lang="en-US" sz="1800" dirty="0" err="1" smtClean="0">
                <a:solidFill>
                  <a:srgbClr val="002060"/>
                </a:solidFill>
                <a:latin typeface="Arial" panose="020B0604020202020204" pitchFamily="34" charset="0"/>
                <a:cs typeface="Arial" panose="020B0604020202020204" pitchFamily="34" charset="0"/>
              </a:rPr>
              <a:t>Ovrhu</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provodi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porezno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tijelo</a:t>
            </a:r>
            <a:r>
              <a:rPr lang="en-US" sz="18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1. </a:t>
            </a:r>
            <a:r>
              <a:rPr lang="en-US" sz="1800" dirty="0" err="1">
                <a:solidFill>
                  <a:srgbClr val="002060"/>
                </a:solidFill>
                <a:latin typeface="Arial" panose="020B0604020202020204" pitchFamily="34" charset="0"/>
                <a:cs typeface="Arial" panose="020B0604020202020204" pitchFamily="34" charset="0"/>
              </a:rPr>
              <a:t>ako</a:t>
            </a:r>
            <a:r>
              <a:rPr lang="en-US" sz="1800" dirty="0">
                <a:solidFill>
                  <a:srgbClr val="002060"/>
                </a:solidFill>
                <a:latin typeface="Arial" panose="020B0604020202020204" pitchFamily="34" charset="0"/>
                <a:cs typeface="Arial" panose="020B0604020202020204" pitchFamily="34" charset="0"/>
              </a:rPr>
              <a:t> je </a:t>
            </a:r>
            <a:r>
              <a:rPr lang="en-US" sz="1800" dirty="0" err="1">
                <a:solidFill>
                  <a:srgbClr val="002060"/>
                </a:solidFill>
                <a:latin typeface="Arial" panose="020B0604020202020204" pitchFamily="34" charset="0"/>
                <a:cs typeface="Arial" panose="020B0604020202020204" pitchFamily="34" charset="0"/>
              </a:rPr>
              <a:t>porezni</a:t>
            </a:r>
            <a:r>
              <a:rPr lang="en-US" sz="1800" dirty="0">
                <a:solidFill>
                  <a:srgbClr val="002060"/>
                </a:solidFill>
                <a:latin typeface="Arial" panose="020B0604020202020204" pitchFamily="34" charset="0"/>
                <a:cs typeface="Arial" panose="020B0604020202020204" pitchFamily="34" charset="0"/>
              </a:rPr>
              <a:t> dug </a:t>
            </a:r>
            <a:r>
              <a:rPr lang="en-US" sz="1800" dirty="0" err="1">
                <a:solidFill>
                  <a:srgbClr val="002060"/>
                </a:solidFill>
                <a:latin typeface="Arial" panose="020B0604020202020204" pitchFamily="34" charset="0"/>
                <a:cs typeface="Arial" panose="020B0604020202020204" pitchFamily="34" charset="0"/>
              </a:rPr>
              <a:t>poreznog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obveznika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dospio</a:t>
            </a:r>
            <a:endParaRPr 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2. </a:t>
            </a:r>
            <a:r>
              <a:rPr lang="en-US" sz="1800" dirty="0" err="1">
                <a:solidFill>
                  <a:srgbClr val="002060"/>
                </a:solidFill>
                <a:latin typeface="Arial" panose="020B0604020202020204" pitchFamily="34" charset="0"/>
                <a:cs typeface="Arial" panose="020B0604020202020204" pitchFamily="34" charset="0"/>
              </a:rPr>
              <a:t>ako</a:t>
            </a:r>
            <a:r>
              <a:rPr lang="en-US" sz="1800" dirty="0">
                <a:solidFill>
                  <a:srgbClr val="002060"/>
                </a:solidFill>
                <a:latin typeface="Arial" panose="020B0604020202020204" pitchFamily="34" charset="0"/>
                <a:cs typeface="Arial" panose="020B0604020202020204" pitchFamily="34" charset="0"/>
              </a:rPr>
              <a:t> je </a:t>
            </a:r>
            <a:r>
              <a:rPr lang="en-US" sz="1800" dirty="0" err="1">
                <a:solidFill>
                  <a:srgbClr val="002060"/>
                </a:solidFill>
                <a:latin typeface="Arial" panose="020B0604020202020204" pitchFamily="34" charset="0"/>
                <a:cs typeface="Arial" panose="020B0604020202020204" pitchFamily="34" charset="0"/>
              </a:rPr>
              <a:t>porezno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tijelo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poduzelo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sve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mjere</a:t>
            </a:r>
            <a:r>
              <a:rPr lang="en-US" sz="1800" dirty="0">
                <a:solidFill>
                  <a:srgbClr val="002060"/>
                </a:solidFill>
                <a:latin typeface="Arial" panose="020B0604020202020204" pitchFamily="34" charset="0"/>
                <a:cs typeface="Arial" panose="020B0604020202020204" pitchFamily="34" charset="0"/>
              </a:rPr>
              <a:t> da se </a:t>
            </a:r>
            <a:r>
              <a:rPr lang="en-US" sz="1800" dirty="0" err="1">
                <a:solidFill>
                  <a:srgbClr val="002060"/>
                </a:solidFill>
                <a:latin typeface="Arial" panose="020B0604020202020204" pitchFamily="34" charset="0"/>
                <a:cs typeface="Arial" panose="020B0604020202020204" pitchFamily="34" charset="0"/>
              </a:rPr>
              <a:t>porezni</a:t>
            </a:r>
            <a:r>
              <a:rPr lang="en-US" sz="1800" dirty="0">
                <a:solidFill>
                  <a:srgbClr val="002060"/>
                </a:solidFill>
                <a:latin typeface="Arial" panose="020B0604020202020204" pitchFamily="34" charset="0"/>
                <a:cs typeface="Arial" panose="020B0604020202020204" pitchFamily="34" charset="0"/>
              </a:rPr>
              <a:t> dug </a:t>
            </a:r>
            <a:r>
              <a:rPr lang="en-US" sz="1800" dirty="0" err="1">
                <a:solidFill>
                  <a:srgbClr val="002060"/>
                </a:solidFill>
                <a:latin typeface="Arial" panose="020B0604020202020204" pitchFamily="34" charset="0"/>
                <a:cs typeface="Arial" panose="020B0604020202020204" pitchFamily="34" charset="0"/>
              </a:rPr>
              <a:t>naplati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iz</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sredstava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osiguranja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naplate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poreznog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duga</a:t>
            </a:r>
            <a:r>
              <a:rPr lang="en-US" sz="1800" dirty="0" smtClean="0">
                <a:solidFill>
                  <a:srgbClr val="002060"/>
                </a:solidFill>
                <a:latin typeface="Arial" panose="020B0604020202020204" pitchFamily="34" charset="0"/>
                <a:cs typeface="Arial" panose="020B0604020202020204" pitchFamily="34" charset="0"/>
              </a:rPr>
              <a:t>.</a:t>
            </a:r>
            <a:endParaRPr lang="hr-HR" sz="18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err="1" smtClean="0">
                <a:solidFill>
                  <a:srgbClr val="002060"/>
                </a:solidFill>
                <a:latin typeface="Arial" panose="020B0604020202020204" pitchFamily="34" charset="0"/>
                <a:cs typeface="Arial" panose="020B0604020202020204" pitchFamily="34" charset="0"/>
              </a:rPr>
              <a:t>Ovrha</a:t>
            </a: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se </a:t>
            </a:r>
            <a:r>
              <a:rPr lang="en-US" sz="1800" dirty="0" err="1">
                <a:solidFill>
                  <a:srgbClr val="002060"/>
                </a:solidFill>
                <a:latin typeface="Arial" panose="020B0604020202020204" pitchFamily="34" charset="0"/>
                <a:cs typeface="Arial" panose="020B0604020202020204" pitchFamily="34" charset="0"/>
              </a:rPr>
              <a:t>može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provesti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novčanoj</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tražbini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ovršenika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pokretninama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drugim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imovinskim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odnosno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materijalnim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pravima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nekretninama</a:t>
            </a:r>
            <a:r>
              <a:rPr lang="en-US" sz="18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dirty="0" err="1" smtClean="0">
                <a:solidFill>
                  <a:srgbClr val="002060"/>
                </a:solidFill>
                <a:latin typeface="Arial" panose="020B0604020202020204" pitchFamily="34" charset="0"/>
                <a:cs typeface="Arial" panose="020B0604020202020204" pitchFamily="34" charset="0"/>
              </a:rPr>
              <a:t>Radi</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osiguranja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naplate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poreza</a:t>
            </a:r>
            <a:r>
              <a:rPr lang="en-US" sz="1800" dirty="0">
                <a:solidFill>
                  <a:srgbClr val="002060"/>
                </a:solidFill>
                <a:latin typeface="Arial" panose="020B0604020202020204" pitchFamily="34" charset="0"/>
                <a:cs typeface="Arial" panose="020B0604020202020204" pitchFamily="34" charset="0"/>
              </a:rPr>
              <a:t>, u </a:t>
            </a:r>
            <a:r>
              <a:rPr lang="en-US" sz="1800" dirty="0" err="1">
                <a:solidFill>
                  <a:srgbClr val="002060"/>
                </a:solidFill>
                <a:latin typeface="Arial" panose="020B0604020202020204" pitchFamily="34" charset="0"/>
                <a:cs typeface="Arial" panose="020B0604020202020204" pitchFamily="34" charset="0"/>
              </a:rPr>
              <a:t>postupku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ovrhe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može</a:t>
            </a:r>
            <a:r>
              <a:rPr lang="en-US" sz="1800" dirty="0">
                <a:solidFill>
                  <a:srgbClr val="002060"/>
                </a:solidFill>
                <a:latin typeface="Arial" panose="020B0604020202020204" pitchFamily="34" charset="0"/>
                <a:cs typeface="Arial" panose="020B0604020202020204" pitchFamily="34" charset="0"/>
              </a:rPr>
              <a:t> se </a:t>
            </a:r>
            <a:r>
              <a:rPr lang="en-US" sz="1800" dirty="0" err="1">
                <a:solidFill>
                  <a:srgbClr val="002060"/>
                </a:solidFill>
                <a:latin typeface="Arial" panose="020B0604020202020204" pitchFamily="34" charset="0"/>
                <a:cs typeface="Arial" panose="020B0604020202020204" pitchFamily="34" charset="0"/>
              </a:rPr>
              <a:t>upisati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zalog</a:t>
            </a:r>
            <a:r>
              <a:rPr lang="en-US" sz="1800" dirty="0">
                <a:solidFill>
                  <a:srgbClr val="002060"/>
                </a:solidFill>
                <a:latin typeface="Arial" panose="020B0604020202020204" pitchFamily="34" charset="0"/>
                <a:cs typeface="Arial" panose="020B0604020202020204" pitchFamily="34" charset="0"/>
              </a:rPr>
              <a:t> i/</a:t>
            </a:r>
            <a:r>
              <a:rPr lang="en-US" sz="1800" dirty="0" err="1">
                <a:solidFill>
                  <a:srgbClr val="002060"/>
                </a:solidFill>
                <a:latin typeface="Arial" panose="020B0604020202020204" pitchFamily="34" charset="0"/>
                <a:cs typeface="Arial" panose="020B0604020202020204" pitchFamily="34" charset="0"/>
              </a:rPr>
              <a:t>ili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hipoteka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pokretninama</a:t>
            </a:r>
            <a:r>
              <a:rPr lang="en-US" sz="1800" dirty="0">
                <a:solidFill>
                  <a:srgbClr val="002060"/>
                </a:solidFill>
                <a:latin typeface="Arial" panose="020B0604020202020204" pitchFamily="34" charset="0"/>
                <a:cs typeface="Arial" panose="020B0604020202020204" pitchFamily="34" charset="0"/>
              </a:rPr>
              <a:t> i/</a:t>
            </a:r>
            <a:r>
              <a:rPr lang="en-US" sz="1800" dirty="0" err="1">
                <a:solidFill>
                  <a:srgbClr val="002060"/>
                </a:solidFill>
                <a:latin typeface="Arial" panose="020B0604020202020204" pitchFamily="34" charset="0"/>
                <a:cs typeface="Arial" panose="020B0604020202020204" pitchFamily="34" charset="0"/>
              </a:rPr>
              <a:t>ili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nekretninama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ovršenika</a:t>
            </a:r>
            <a:r>
              <a:rPr lang="en-US" sz="18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dirty="0" err="1" smtClean="0">
                <a:solidFill>
                  <a:srgbClr val="002060"/>
                </a:solidFill>
                <a:latin typeface="Arial" panose="020B0604020202020204" pitchFamily="34" charset="0"/>
                <a:cs typeface="Arial" panose="020B0604020202020204" pitchFamily="34" charset="0"/>
              </a:rPr>
              <a:t>Pljenidba</a:t>
            </a: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je </a:t>
            </a:r>
            <a:r>
              <a:rPr lang="en-US" sz="1800" dirty="0" err="1">
                <a:solidFill>
                  <a:srgbClr val="002060"/>
                </a:solidFill>
                <a:latin typeface="Arial" panose="020B0604020202020204" pitchFamily="34" charset="0"/>
                <a:cs typeface="Arial" panose="020B0604020202020204" pitchFamily="34" charset="0"/>
              </a:rPr>
              <a:t>ovršna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radnja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koja</a:t>
            </a:r>
            <a:r>
              <a:rPr lang="en-US" sz="1800" dirty="0">
                <a:solidFill>
                  <a:srgbClr val="002060"/>
                </a:solidFill>
                <a:latin typeface="Arial" panose="020B0604020202020204" pitchFamily="34" charset="0"/>
                <a:cs typeface="Arial" panose="020B0604020202020204" pitchFamily="34" charset="0"/>
              </a:rPr>
              <a:t> se </a:t>
            </a:r>
            <a:r>
              <a:rPr lang="en-US" sz="1800" dirty="0" err="1">
                <a:solidFill>
                  <a:srgbClr val="002060"/>
                </a:solidFill>
                <a:latin typeface="Arial" panose="020B0604020202020204" pitchFamily="34" charset="0"/>
                <a:cs typeface="Arial" panose="020B0604020202020204" pitchFamily="34" charset="0"/>
              </a:rPr>
              <a:t>poduzima</a:t>
            </a:r>
            <a:r>
              <a:rPr lang="en-US" sz="1800" dirty="0">
                <a:solidFill>
                  <a:srgbClr val="002060"/>
                </a:solidFill>
                <a:latin typeface="Arial" panose="020B0604020202020204" pitchFamily="34" charset="0"/>
                <a:cs typeface="Arial" panose="020B0604020202020204" pitchFamily="34" charset="0"/>
              </a:rPr>
              <a:t> u </a:t>
            </a:r>
            <a:r>
              <a:rPr lang="en-US" sz="1800" dirty="0" err="1">
                <a:solidFill>
                  <a:srgbClr val="002060"/>
                </a:solidFill>
                <a:latin typeface="Arial" panose="020B0604020202020204" pitchFamily="34" charset="0"/>
                <a:cs typeface="Arial" panose="020B0604020202020204" pitchFamily="34" charset="0"/>
              </a:rPr>
              <a:t>postupku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ovrhe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kada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predmet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pljenidbe</a:t>
            </a:r>
            <a:r>
              <a:rPr lang="en-US" sz="18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1. </a:t>
            </a:r>
            <a:r>
              <a:rPr lang="en-US" sz="1800" dirty="0" err="1">
                <a:solidFill>
                  <a:srgbClr val="002060"/>
                </a:solidFill>
                <a:latin typeface="Arial" panose="020B0604020202020204" pitchFamily="34" charset="0"/>
                <a:cs typeface="Arial" panose="020B0604020202020204" pitchFamily="34" charset="0"/>
              </a:rPr>
              <a:t>novčana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sredstva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svim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računima</a:t>
            </a:r>
            <a:r>
              <a:rPr lang="en-US" sz="1800" dirty="0">
                <a:solidFill>
                  <a:srgbClr val="002060"/>
                </a:solidFill>
                <a:latin typeface="Arial" panose="020B0604020202020204" pitchFamily="34" charset="0"/>
                <a:cs typeface="Arial" panose="020B0604020202020204" pitchFamily="34" charset="0"/>
              </a:rPr>
              <a:t> i </a:t>
            </a:r>
            <a:r>
              <a:rPr lang="en-US" sz="1800" dirty="0" err="1">
                <a:solidFill>
                  <a:srgbClr val="002060"/>
                </a:solidFill>
                <a:latin typeface="Arial" panose="020B0604020202020204" pitchFamily="34" charset="0"/>
                <a:cs typeface="Arial" panose="020B0604020202020204" pitchFamily="34" charset="0"/>
              </a:rPr>
              <a:t>oročenim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novčanim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sredstvima</a:t>
            </a:r>
            <a:endParaRPr 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2. </a:t>
            </a:r>
            <a:r>
              <a:rPr lang="en-US" sz="1800" dirty="0" err="1">
                <a:solidFill>
                  <a:srgbClr val="002060"/>
                </a:solidFill>
                <a:latin typeface="Arial" panose="020B0604020202020204" pitchFamily="34" charset="0"/>
                <a:cs typeface="Arial" panose="020B0604020202020204" pitchFamily="34" charset="0"/>
              </a:rPr>
              <a:t>tražbine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ovršenika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osim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nepljenjivih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tražbina</a:t>
            </a:r>
            <a:r>
              <a:rPr lang="en-US" sz="18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3. </a:t>
            </a:r>
            <a:r>
              <a:rPr lang="en-US" sz="1800" dirty="0" err="1">
                <a:solidFill>
                  <a:srgbClr val="002060"/>
                </a:solidFill>
                <a:latin typeface="Arial" panose="020B0604020202020204" pitchFamily="34" charset="0"/>
                <a:cs typeface="Arial" panose="020B0604020202020204" pitchFamily="34" charset="0"/>
              </a:rPr>
              <a:t>pljenidba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vlasničkih</a:t>
            </a:r>
            <a:r>
              <a:rPr lang="en-US" sz="1800" dirty="0">
                <a:solidFill>
                  <a:srgbClr val="002060"/>
                </a:solidFill>
                <a:latin typeface="Arial" panose="020B0604020202020204" pitchFamily="34" charset="0"/>
                <a:cs typeface="Arial" panose="020B0604020202020204" pitchFamily="34" charset="0"/>
              </a:rPr>
              <a:t> i </a:t>
            </a:r>
            <a:r>
              <a:rPr lang="en-US" sz="1800" dirty="0" err="1">
                <a:solidFill>
                  <a:srgbClr val="002060"/>
                </a:solidFill>
                <a:latin typeface="Arial" panose="020B0604020202020204" pitchFamily="34" charset="0"/>
                <a:cs typeface="Arial" panose="020B0604020202020204" pitchFamily="34" charset="0"/>
              </a:rPr>
              <a:t>vjerovničkih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vrijednosnih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papira</a:t>
            </a:r>
            <a:endParaRPr 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4. </a:t>
            </a:r>
            <a:r>
              <a:rPr lang="en-US" sz="1800" dirty="0" err="1">
                <a:solidFill>
                  <a:srgbClr val="002060"/>
                </a:solidFill>
                <a:latin typeface="Arial" panose="020B0604020202020204" pitchFamily="34" charset="0"/>
                <a:cs typeface="Arial" panose="020B0604020202020204" pitchFamily="34" charset="0"/>
              </a:rPr>
              <a:t>pljenidba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tražbine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temelju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udjela</a:t>
            </a:r>
            <a:r>
              <a:rPr lang="en-US" sz="1800" dirty="0">
                <a:solidFill>
                  <a:srgbClr val="002060"/>
                </a:solidFill>
                <a:latin typeface="Arial" panose="020B0604020202020204" pitchFamily="34" charset="0"/>
                <a:cs typeface="Arial" panose="020B0604020202020204" pitchFamily="34" charset="0"/>
              </a:rPr>
              <a:t> u </a:t>
            </a:r>
            <a:r>
              <a:rPr lang="en-US" sz="1800" dirty="0" err="1">
                <a:solidFill>
                  <a:srgbClr val="002060"/>
                </a:solidFill>
                <a:latin typeface="Arial" panose="020B0604020202020204" pitchFamily="34" charset="0"/>
                <a:cs typeface="Arial" panose="020B0604020202020204" pitchFamily="34" charset="0"/>
              </a:rPr>
              <a:t>kapitalu</a:t>
            </a:r>
            <a:endParaRPr 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5. </a:t>
            </a:r>
            <a:r>
              <a:rPr lang="en-US" sz="1800" dirty="0" err="1">
                <a:solidFill>
                  <a:srgbClr val="002060"/>
                </a:solidFill>
                <a:latin typeface="Arial" panose="020B0604020202020204" pitchFamily="34" charset="0"/>
                <a:cs typeface="Arial" panose="020B0604020202020204" pitchFamily="34" charset="0"/>
              </a:rPr>
              <a:t>pljenidba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pokretnina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osim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onih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koje</a:t>
            </a:r>
            <a:r>
              <a:rPr lang="en-US" sz="1800" dirty="0">
                <a:solidFill>
                  <a:srgbClr val="002060"/>
                </a:solidFill>
                <a:latin typeface="Arial" panose="020B0604020202020204" pitchFamily="34" charset="0"/>
                <a:cs typeface="Arial" panose="020B0604020202020204" pitchFamily="34" charset="0"/>
              </a:rPr>
              <a:t> se ne </a:t>
            </a:r>
            <a:r>
              <a:rPr lang="en-US" sz="1800" dirty="0" err="1">
                <a:solidFill>
                  <a:srgbClr val="002060"/>
                </a:solidFill>
                <a:latin typeface="Arial" panose="020B0604020202020204" pitchFamily="34" charset="0"/>
                <a:cs typeface="Arial" panose="020B0604020202020204" pitchFamily="34" charset="0"/>
              </a:rPr>
              <a:t>mogu</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plijeniti</a:t>
            </a:r>
            <a:endParaRPr 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6. </a:t>
            </a:r>
            <a:r>
              <a:rPr lang="en-US" sz="1800" dirty="0" err="1">
                <a:solidFill>
                  <a:srgbClr val="002060"/>
                </a:solidFill>
                <a:latin typeface="Arial" panose="020B0604020202020204" pitchFamily="34" charset="0"/>
                <a:cs typeface="Arial" panose="020B0604020202020204" pitchFamily="34" charset="0"/>
              </a:rPr>
              <a:t>pljenidba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imovinskim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pravima</a:t>
            </a:r>
            <a:r>
              <a:rPr lang="en-US" sz="18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4104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689420"/>
          </a:xfrm>
        </p:spPr>
        <p:txBody>
          <a:bodyPr/>
          <a:lstStyle/>
          <a:p>
            <a:r>
              <a:rPr lang="en-US" dirty="0" err="1"/>
              <a:t>Otpis</a:t>
            </a:r>
            <a:r>
              <a:rPr lang="en-US" dirty="0"/>
              <a:t> </a:t>
            </a:r>
            <a:r>
              <a:rPr lang="en-US" dirty="0" err="1"/>
              <a:t>dospjeloga</a:t>
            </a:r>
            <a:r>
              <a:rPr lang="en-US" dirty="0"/>
              <a:t> </a:t>
            </a:r>
            <a:r>
              <a:rPr lang="en-US" dirty="0" err="1"/>
              <a:t>poreznog</a:t>
            </a:r>
            <a:r>
              <a:rPr lang="en-US" dirty="0"/>
              <a:t> </a:t>
            </a:r>
            <a:r>
              <a:rPr lang="en-US" dirty="0" err="1"/>
              <a:t>duga</a:t>
            </a:r>
            <a:r>
              <a:rPr lang="en-US" dirty="0"/>
              <a:t/>
            </a:r>
            <a:br>
              <a:rPr lang="en-US" dirty="0"/>
            </a:br>
            <a:endParaRPr lang="en-US" dirty="0"/>
          </a:p>
        </p:txBody>
      </p:sp>
      <p:sp>
        <p:nvSpPr>
          <p:cNvPr id="3" name="Text Placeholder 2"/>
          <p:cNvSpPr>
            <a:spLocks noGrp="1"/>
          </p:cNvSpPr>
          <p:nvPr>
            <p:ph type="body" sz="quarter" idx="13"/>
          </p:nvPr>
        </p:nvSpPr>
        <p:spPr/>
        <p:txBody>
          <a:bodyPr/>
          <a:lstStyle/>
          <a:p>
            <a:pPr marL="171450" indent="-1714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Tražbina</a:t>
            </a:r>
            <a:r>
              <a:rPr lang="en-US" sz="1400" dirty="0">
                <a:solidFill>
                  <a:srgbClr val="002060"/>
                </a:solidFill>
                <a:latin typeface="Arial" panose="020B0604020202020204" pitchFamily="34" charset="0"/>
                <a:cs typeface="Arial" panose="020B0604020202020204" pitchFamily="34" charset="0"/>
              </a:rPr>
              <a:t> s </a:t>
            </a:r>
            <a:r>
              <a:rPr lang="en-US" sz="1400" dirty="0" err="1">
                <a:solidFill>
                  <a:srgbClr val="002060"/>
                </a:solidFill>
                <a:latin typeface="Arial" panose="020B0604020202020204" pitchFamily="34" charset="0"/>
                <a:cs typeface="Arial" panose="020B0604020202020204" pitchFamily="34" charset="0"/>
              </a:rPr>
              <a:t>osnove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koja</a:t>
            </a:r>
            <a:r>
              <a:rPr lang="en-US" sz="1400" dirty="0">
                <a:solidFill>
                  <a:srgbClr val="002060"/>
                </a:solidFill>
                <a:latin typeface="Arial" panose="020B0604020202020204" pitchFamily="34" charset="0"/>
                <a:cs typeface="Arial" panose="020B0604020202020204" pitchFamily="34" charset="0"/>
              </a:rPr>
              <a:t> se ne </a:t>
            </a:r>
            <a:r>
              <a:rPr lang="en-US" sz="1400" dirty="0" err="1">
                <a:solidFill>
                  <a:srgbClr val="002060"/>
                </a:solidFill>
                <a:latin typeface="Arial" panose="020B0604020202020204" pitchFamily="34" charset="0"/>
                <a:cs typeface="Arial" panose="020B0604020202020204" pitchFamily="34" charset="0"/>
              </a:rPr>
              <a:t>može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naplatiti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ni</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postupku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ovrhe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otpisuje</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kao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nenaplativa</a:t>
            </a:r>
            <a:r>
              <a:rPr lang="en-US" sz="14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1.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ovršenik</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umro</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nije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ostavio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pokretnina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nekretnina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kojih</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može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naplatiti</a:t>
            </a:r>
            <a:r>
              <a:rPr lang="en-US" sz="1400" dirty="0">
                <a:solidFill>
                  <a:srgbClr val="002060"/>
                </a:solidFill>
                <a:latin typeface="Arial" panose="020B0604020202020204" pitchFamily="34" charset="0"/>
                <a:cs typeface="Arial" panose="020B0604020202020204" pitchFamily="34" charset="0"/>
              </a:rPr>
              <a:t> dug </a:t>
            </a:r>
            <a:r>
              <a:rPr lang="en-US" sz="1400" dirty="0" err="1">
                <a:solidFill>
                  <a:srgbClr val="002060"/>
                </a:solidFill>
                <a:latin typeface="Arial" panose="020B0604020202020204" pitchFamily="34" charset="0"/>
                <a:cs typeface="Arial" panose="020B0604020202020204" pitchFamily="34" charset="0"/>
              </a:rPr>
              <a:t>po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osnovi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poreza</a:t>
            </a: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2.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postoji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pravomoćno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rješenje</a:t>
            </a:r>
            <a:r>
              <a:rPr lang="en-US" sz="1400" dirty="0">
                <a:solidFill>
                  <a:srgbClr val="002060"/>
                </a:solidFill>
                <a:latin typeface="Arial" panose="020B0604020202020204" pitchFamily="34" charset="0"/>
                <a:cs typeface="Arial" panose="020B0604020202020204" pitchFamily="34" charset="0"/>
              </a:rPr>
              <a:t> o </a:t>
            </a:r>
            <a:r>
              <a:rPr lang="en-US" sz="1400" dirty="0" err="1">
                <a:solidFill>
                  <a:srgbClr val="002060"/>
                </a:solidFill>
                <a:latin typeface="Arial" panose="020B0604020202020204" pitchFamily="34" charset="0"/>
                <a:cs typeface="Arial" panose="020B0604020202020204" pitchFamily="34" charset="0"/>
              </a:rPr>
              <a:t>zaključenju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stečajnog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postupka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osobom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ista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informacija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razmijenjena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između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sudskog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registra</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poreznog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tijela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elektroničkim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putem</a:t>
            </a: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3.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postoji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pravomoćno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rješenje</a:t>
            </a:r>
            <a:r>
              <a:rPr lang="en-US" sz="1400" dirty="0">
                <a:solidFill>
                  <a:srgbClr val="002060"/>
                </a:solidFill>
                <a:latin typeface="Arial" panose="020B0604020202020204" pitchFamily="34" charset="0"/>
                <a:cs typeface="Arial" panose="020B0604020202020204" pitchFamily="34" charset="0"/>
              </a:rPr>
              <a:t> o </a:t>
            </a:r>
            <a:r>
              <a:rPr lang="en-US" sz="1400" dirty="0" err="1">
                <a:solidFill>
                  <a:srgbClr val="002060"/>
                </a:solidFill>
                <a:latin typeface="Arial" panose="020B0604020202020204" pitchFamily="34" charset="0"/>
                <a:cs typeface="Arial" panose="020B0604020202020204" pitchFamily="34" charset="0"/>
              </a:rPr>
              <a:t>sklopljenoj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predstečajnoj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nagodbi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odnosno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pravomoćno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rješenje</a:t>
            </a:r>
            <a:r>
              <a:rPr lang="en-US" sz="1400" dirty="0">
                <a:solidFill>
                  <a:srgbClr val="002060"/>
                </a:solidFill>
                <a:latin typeface="Arial" panose="020B0604020202020204" pitchFamily="34" charset="0"/>
                <a:cs typeface="Arial" panose="020B0604020202020204" pitchFamily="34" charset="0"/>
              </a:rPr>
              <a:t> o </a:t>
            </a:r>
            <a:r>
              <a:rPr lang="en-US" sz="1400" dirty="0" err="1">
                <a:solidFill>
                  <a:srgbClr val="002060"/>
                </a:solidFill>
                <a:latin typeface="Arial" panose="020B0604020202020204" pitchFamily="34" charset="0"/>
                <a:cs typeface="Arial" panose="020B0604020202020204" pitchFamily="34" charset="0"/>
              </a:rPr>
              <a:t>potvrdi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predstečajnog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sporazuma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kojim</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utvrđeno</a:t>
            </a:r>
            <a:r>
              <a:rPr lang="en-US" sz="1400" dirty="0">
                <a:solidFill>
                  <a:srgbClr val="002060"/>
                </a:solidFill>
                <a:latin typeface="Arial" panose="020B0604020202020204" pitchFamily="34" charset="0"/>
                <a:cs typeface="Arial" panose="020B0604020202020204" pitchFamily="34" charset="0"/>
              </a:rPr>
              <a:t> da se dug </a:t>
            </a:r>
            <a:r>
              <a:rPr lang="en-US" sz="1400" dirty="0" err="1">
                <a:solidFill>
                  <a:srgbClr val="002060"/>
                </a:solidFill>
                <a:latin typeface="Arial" panose="020B0604020202020204" pitchFamily="34" charset="0"/>
                <a:cs typeface="Arial" panose="020B0604020202020204" pitchFamily="34" charset="0"/>
              </a:rPr>
              <a:t>otpisuje</a:t>
            </a: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4.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postoji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pravomoćno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rješenje</a:t>
            </a:r>
            <a:r>
              <a:rPr lang="en-US" sz="1400" dirty="0">
                <a:solidFill>
                  <a:srgbClr val="002060"/>
                </a:solidFill>
                <a:latin typeface="Arial" panose="020B0604020202020204" pitchFamily="34" charset="0"/>
                <a:cs typeface="Arial" panose="020B0604020202020204" pitchFamily="34" charset="0"/>
              </a:rPr>
              <a:t> o </a:t>
            </a:r>
            <a:r>
              <a:rPr lang="en-US" sz="1400" dirty="0" err="1">
                <a:solidFill>
                  <a:srgbClr val="002060"/>
                </a:solidFill>
                <a:latin typeface="Arial" panose="020B0604020202020204" pitchFamily="34" charset="0"/>
                <a:cs typeface="Arial" panose="020B0604020202020204" pitchFamily="34" charset="0"/>
              </a:rPr>
              <a:t>brisanju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sudskog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registra</a:t>
            </a:r>
            <a:endParaRPr lang="en-US" sz="14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5.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se u </a:t>
            </a:r>
            <a:r>
              <a:rPr lang="en-US" sz="1400" dirty="0" err="1">
                <a:solidFill>
                  <a:srgbClr val="002060"/>
                </a:solidFill>
                <a:latin typeface="Arial" panose="020B0604020202020204" pitchFamily="34" charset="0"/>
                <a:cs typeface="Arial" panose="020B0604020202020204" pitchFamily="34" charset="0"/>
              </a:rPr>
              <a:t>stečajnom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postupku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dužnikom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pojedincem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ispune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pretpostavke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oslobođenje</a:t>
            </a:r>
            <a:r>
              <a:rPr lang="en-US" sz="1400" dirty="0">
                <a:solidFill>
                  <a:srgbClr val="002060"/>
                </a:solidFill>
                <a:latin typeface="Arial" panose="020B0604020202020204" pitchFamily="34" charset="0"/>
                <a:cs typeface="Arial" panose="020B0604020202020204" pitchFamily="34" charset="0"/>
              </a:rPr>
              <a:t> od </a:t>
            </a:r>
            <a:r>
              <a:rPr lang="en-US" sz="1400" dirty="0" err="1">
                <a:solidFill>
                  <a:srgbClr val="002060"/>
                </a:solidFill>
                <a:latin typeface="Arial" panose="020B0604020202020204" pitchFamily="34" charset="0"/>
                <a:cs typeface="Arial" panose="020B0604020202020204" pitchFamily="34" charset="0"/>
              </a:rPr>
              <a:t>preostalih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obveza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propisane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odredbama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Stečajnog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zakona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Narodne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novine</a:t>
            </a:r>
            <a:r>
              <a:rPr lang="en-US" sz="1400" dirty="0">
                <a:solidFill>
                  <a:srgbClr val="002060"/>
                </a:solidFill>
                <a:latin typeface="Arial" panose="020B0604020202020204" pitchFamily="34" charset="0"/>
                <a:cs typeface="Arial" panose="020B0604020202020204" pitchFamily="34" charset="0"/>
              </a:rPr>
              <a:t>«, br. 75/15.)</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6.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postoji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sklopljeni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izvansudski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sporazum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sudska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nagodba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pripremnom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ročištu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odnosno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pravomoćnom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rješenju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suda</a:t>
            </a:r>
            <a:r>
              <a:rPr lang="en-US" sz="1400" dirty="0">
                <a:solidFill>
                  <a:srgbClr val="002060"/>
                </a:solidFill>
                <a:latin typeface="Arial" panose="020B0604020202020204" pitchFamily="34" charset="0"/>
                <a:cs typeface="Arial" panose="020B0604020202020204" pitchFamily="34" charset="0"/>
              </a:rPr>
              <a:t> o </a:t>
            </a:r>
            <a:r>
              <a:rPr lang="en-US" sz="1400" dirty="0" err="1">
                <a:solidFill>
                  <a:srgbClr val="002060"/>
                </a:solidFill>
                <a:latin typeface="Arial" panose="020B0604020202020204" pitchFamily="34" charset="0"/>
                <a:cs typeface="Arial" panose="020B0604020202020204" pitchFamily="34" charset="0"/>
              </a:rPr>
              <a:t>oslobođenju</a:t>
            </a:r>
            <a:r>
              <a:rPr lang="en-US" sz="1400" dirty="0">
                <a:solidFill>
                  <a:srgbClr val="002060"/>
                </a:solidFill>
                <a:latin typeface="Arial" panose="020B0604020202020204" pitchFamily="34" charset="0"/>
                <a:cs typeface="Arial" panose="020B0604020202020204" pitchFamily="34" charset="0"/>
              </a:rPr>
              <a:t> od </a:t>
            </a:r>
            <a:r>
              <a:rPr lang="en-US" sz="1400" dirty="0" err="1">
                <a:solidFill>
                  <a:srgbClr val="002060"/>
                </a:solidFill>
                <a:latin typeface="Arial" panose="020B0604020202020204" pitchFamily="34" charset="0"/>
                <a:cs typeface="Arial" panose="020B0604020202020204" pitchFamily="34" charset="0"/>
              </a:rPr>
              <a:t>preostalih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obveza</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postupku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stečaja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potrošača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kojim</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utvrđeno</a:t>
            </a:r>
            <a:r>
              <a:rPr lang="en-US" sz="1400" dirty="0">
                <a:solidFill>
                  <a:srgbClr val="002060"/>
                </a:solidFill>
                <a:latin typeface="Arial" panose="020B0604020202020204" pitchFamily="34" charset="0"/>
                <a:cs typeface="Arial" panose="020B0604020202020204" pitchFamily="34" charset="0"/>
              </a:rPr>
              <a:t> da se dug </a:t>
            </a:r>
            <a:r>
              <a:rPr lang="en-US" sz="1400" dirty="0" err="1">
                <a:solidFill>
                  <a:srgbClr val="002060"/>
                </a:solidFill>
                <a:latin typeface="Arial" panose="020B0604020202020204" pitchFamily="34" charset="0"/>
                <a:cs typeface="Arial" panose="020B0604020202020204" pitchFamily="34" charset="0"/>
              </a:rPr>
              <a:t>otpisuje</a:t>
            </a:r>
            <a:r>
              <a:rPr lang="en-US" sz="14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Iznimno</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tražbina</a:t>
            </a:r>
            <a:r>
              <a:rPr lang="en-US" sz="1400" dirty="0" smtClean="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se </a:t>
            </a:r>
            <a:r>
              <a:rPr lang="en-US" sz="1400" dirty="0" err="1">
                <a:solidFill>
                  <a:srgbClr val="002060"/>
                </a:solidFill>
                <a:latin typeface="Arial" panose="020B0604020202020204" pitchFamily="34" charset="0"/>
                <a:cs typeface="Arial" panose="020B0604020202020204" pitchFamily="34" charset="0"/>
              </a:rPr>
              <a:t>neće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otpisati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nju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postoji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jamstvo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naplata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tražbine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osigurana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založnim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kakvim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drugim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sličnim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pravom</a:t>
            </a:r>
            <a:r>
              <a:rPr lang="en-US" sz="14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Ako </a:t>
            </a:r>
            <a:r>
              <a:rPr lang="en-US" sz="1400" dirty="0" err="1">
                <a:solidFill>
                  <a:srgbClr val="002060"/>
                </a:solidFill>
                <a:latin typeface="Arial" panose="020B0604020202020204" pitchFamily="34" charset="0"/>
                <a:cs typeface="Arial" panose="020B0604020202020204" pitchFamily="34" charset="0"/>
              </a:rPr>
              <a:t>protiv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odgovorne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osobe</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pravnoj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osobi</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bude</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podnesen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zahtjev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plaćanje</a:t>
            </a:r>
            <a:r>
              <a:rPr lang="en-US" sz="1400" dirty="0">
                <a:solidFill>
                  <a:srgbClr val="002060"/>
                </a:solidFill>
                <a:latin typeface="Arial" panose="020B0604020202020204" pitchFamily="34" charset="0"/>
                <a:cs typeface="Arial" panose="020B0604020202020204" pitchFamily="34" charset="0"/>
              </a:rPr>
              <a:t> s </a:t>
            </a:r>
            <a:r>
              <a:rPr lang="en-US" sz="1400" dirty="0" err="1">
                <a:solidFill>
                  <a:srgbClr val="002060"/>
                </a:solidFill>
                <a:latin typeface="Arial" panose="020B0604020202020204" pitchFamily="34" charset="0"/>
                <a:cs typeface="Arial" panose="020B0604020202020204" pitchFamily="34" charset="0"/>
              </a:rPr>
              <a:t>osnove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jamstva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prema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Zakonu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te</a:t>
            </a:r>
            <a:r>
              <a:rPr lang="en-US" sz="1400" dirty="0">
                <a:solidFill>
                  <a:srgbClr val="002060"/>
                </a:solidFill>
                <a:latin typeface="Arial" panose="020B0604020202020204" pitchFamily="34" charset="0"/>
                <a:cs typeface="Arial" panose="020B0604020202020204" pitchFamily="34" charset="0"/>
              </a:rPr>
              <a:t> s </a:t>
            </a:r>
            <a:r>
              <a:rPr lang="en-US" sz="1400" dirty="0" err="1">
                <a:solidFill>
                  <a:srgbClr val="002060"/>
                </a:solidFill>
                <a:latin typeface="Arial" panose="020B0604020202020204" pitchFamily="34" charset="0"/>
                <a:cs typeface="Arial" panose="020B0604020202020204" pitchFamily="34" charset="0"/>
              </a:rPr>
              <a:t>osnove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pogodovanja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vjerovniku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tražbina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tijela</a:t>
            </a:r>
            <a:r>
              <a:rPr lang="en-US" sz="1400" dirty="0">
                <a:solidFill>
                  <a:srgbClr val="002060"/>
                </a:solidFill>
                <a:latin typeface="Arial" panose="020B0604020202020204" pitchFamily="34" charset="0"/>
                <a:cs typeface="Arial" panose="020B0604020202020204" pitchFamily="34" charset="0"/>
              </a:rPr>
              <a:t> od </a:t>
            </a:r>
            <a:r>
              <a:rPr lang="en-US" sz="1400" dirty="0" err="1">
                <a:solidFill>
                  <a:srgbClr val="002060"/>
                </a:solidFill>
                <a:latin typeface="Arial" panose="020B0604020202020204" pitchFamily="34" charset="0"/>
                <a:cs typeface="Arial" panose="020B0604020202020204" pitchFamily="34" charset="0"/>
              </a:rPr>
              <a:t>ovršenika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će</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ponovno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evidentirati</a:t>
            </a:r>
            <a:r>
              <a:rPr lang="en-US" sz="14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Ako </a:t>
            </a:r>
            <a:r>
              <a:rPr lang="en-US" sz="1400" dirty="0">
                <a:solidFill>
                  <a:srgbClr val="002060"/>
                </a:solidFill>
                <a:latin typeface="Arial" panose="020B0604020202020204" pitchFamily="34" charset="0"/>
                <a:cs typeface="Arial" panose="020B0604020202020204" pitchFamily="34" charset="0"/>
              </a:rPr>
              <a:t>bi </a:t>
            </a:r>
            <a:r>
              <a:rPr lang="en-US" sz="1400" dirty="0" err="1">
                <a:solidFill>
                  <a:srgbClr val="002060"/>
                </a:solidFill>
                <a:latin typeface="Arial" panose="020B0604020202020204" pitchFamily="34" charset="0"/>
                <a:cs typeface="Arial" panose="020B0604020202020204" pitchFamily="34" charset="0"/>
              </a:rPr>
              <a:t>izvršenje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naplate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poreznog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dovelo</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pitanje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osnovne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životne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potrebe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dužnika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odnosno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ovršenika</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članova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njegova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kućanstva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porez</a:t>
            </a:r>
            <a:r>
              <a:rPr lang="en-US" sz="1400" dirty="0">
                <a:solidFill>
                  <a:srgbClr val="002060"/>
                </a:solidFill>
                <a:latin typeface="Arial" panose="020B0604020202020204" pitchFamily="34" charset="0"/>
                <a:cs typeface="Arial" panose="020B0604020202020204" pitchFamily="34" charset="0"/>
              </a:rPr>
              <a:t> se </a:t>
            </a:r>
            <a:r>
              <a:rPr lang="en-US" sz="1400" dirty="0" err="1">
                <a:solidFill>
                  <a:srgbClr val="002060"/>
                </a:solidFill>
                <a:latin typeface="Arial" panose="020B0604020202020204" pitchFamily="34" charset="0"/>
                <a:cs typeface="Arial" panose="020B0604020202020204" pitchFamily="34" charset="0"/>
              </a:rPr>
              <a:t>može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iznimno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njegov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zahtjev</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otpisati</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cijelosti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djelomice</a:t>
            </a:r>
            <a:r>
              <a:rPr lang="en-US"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8145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Pokretnine koje se ne mogu plijeniti</a:t>
            </a:r>
          </a:p>
        </p:txBody>
      </p:sp>
      <p:sp>
        <p:nvSpPr>
          <p:cNvPr id="3" name="Text Placeholder 2"/>
          <p:cNvSpPr>
            <a:spLocks noGrp="1"/>
          </p:cNvSpPr>
          <p:nvPr>
            <p:ph type="body" sz="quarter" idx="13"/>
          </p:nvPr>
        </p:nvSpPr>
        <p:spPr>
          <a:xfrm>
            <a:off x="617065" y="1731460"/>
            <a:ext cx="9359900" cy="5040313"/>
          </a:xfrm>
        </p:spPr>
        <p:txBody>
          <a:bodyPr/>
          <a:lstStyle/>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Ne </a:t>
            </a:r>
            <a:r>
              <a:rPr lang="en-US" sz="1600" dirty="0" err="1">
                <a:solidFill>
                  <a:srgbClr val="002060"/>
                </a:solidFill>
                <a:latin typeface="Arial" panose="020B0604020202020204" pitchFamily="34" charset="0"/>
                <a:cs typeface="Arial" panose="020B0604020202020204" pitchFamily="34" charset="0"/>
              </a:rPr>
              <a:t>mogu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biti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predmetom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pljenidbe</a:t>
            </a:r>
            <a:r>
              <a:rPr lang="en-US" sz="16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1. </a:t>
            </a:r>
            <a:r>
              <a:rPr lang="en-US" sz="1600" dirty="0" err="1">
                <a:solidFill>
                  <a:srgbClr val="002060"/>
                </a:solidFill>
                <a:latin typeface="Arial" panose="020B0604020202020204" pitchFamily="34" charset="0"/>
                <a:cs typeface="Arial" panose="020B0604020202020204" pitchFamily="34" charset="0"/>
              </a:rPr>
              <a:t>odjeća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cipele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rublje</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drugi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predmeti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osobnu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uporabu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posteljina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posuđe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pokućstvo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štednjak</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hladnjak</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televizor</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radijski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prijamnik</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druge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stvari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kućanstvo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ako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ovršenik</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članovi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njegova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kućanstva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trebaju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zadovoljavanje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osnovnih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životnih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potreba</a:t>
            </a:r>
            <a:endParaRPr lang="en-US"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2. </a:t>
            </a:r>
            <a:r>
              <a:rPr lang="en-US" sz="1600" dirty="0" err="1">
                <a:solidFill>
                  <a:srgbClr val="002060"/>
                </a:solidFill>
                <a:latin typeface="Arial" panose="020B0604020202020204" pitchFamily="34" charset="0"/>
                <a:cs typeface="Arial" panose="020B0604020202020204" pitchFamily="34" charset="0"/>
              </a:rPr>
              <a:t>hrana</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ogrjev</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potrebe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ovršenika</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članova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njegova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kućanstva</a:t>
            </a:r>
            <a:endParaRPr lang="en-US"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3. </a:t>
            </a:r>
            <a:r>
              <a:rPr lang="en-US" sz="1600" dirty="0" err="1">
                <a:solidFill>
                  <a:srgbClr val="002060"/>
                </a:solidFill>
                <a:latin typeface="Arial" panose="020B0604020202020204" pitchFamily="34" charset="0"/>
                <a:cs typeface="Arial" panose="020B0604020202020204" pitchFamily="34" charset="0"/>
              </a:rPr>
              <a:t>radna</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rasplodna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stoka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poljoprivredni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strojevi</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drugo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radno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oruđe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ovršenik</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kao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poljoprivrednik</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treba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rad </a:t>
            </a:r>
            <a:r>
              <a:rPr lang="en-US" sz="1600" dirty="0" err="1">
                <a:solidFill>
                  <a:srgbClr val="002060"/>
                </a:solidFill>
                <a:latin typeface="Arial" panose="020B0604020202020204" pitchFamily="34" charset="0"/>
                <a:cs typeface="Arial" panose="020B0604020202020204" pitchFamily="34" charset="0"/>
              </a:rPr>
              <a:t>na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svom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gospodarstvu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sjeme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uporabu</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hranu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stoku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potrebnu</a:t>
            </a:r>
            <a:r>
              <a:rPr lang="en-US" sz="1600" dirty="0">
                <a:solidFill>
                  <a:srgbClr val="002060"/>
                </a:solidFill>
                <a:latin typeface="Arial" panose="020B0604020202020204" pitchFamily="34" charset="0"/>
                <a:cs typeface="Arial" panose="020B0604020202020204" pitchFamily="34" charset="0"/>
              </a:rPr>
              <a:t> do </a:t>
            </a:r>
            <a:r>
              <a:rPr lang="en-US" sz="1600" dirty="0" err="1">
                <a:solidFill>
                  <a:srgbClr val="002060"/>
                </a:solidFill>
                <a:latin typeface="Arial" panose="020B0604020202020204" pitchFamily="34" charset="0"/>
                <a:cs typeface="Arial" panose="020B0604020202020204" pitchFamily="34" charset="0"/>
              </a:rPr>
              <a:t>sljedećeg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razdoblja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prinosa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žetve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kosidbe</a:t>
            </a:r>
            <a:r>
              <a:rPr lang="en-US" sz="1600" dirty="0">
                <a:solidFill>
                  <a:srgbClr val="002060"/>
                </a:solidFill>
                <a:latin typeface="Arial" panose="020B0604020202020204" pitchFamily="34" charset="0"/>
                <a:cs typeface="Arial" panose="020B0604020202020204" pitchFamily="34" charset="0"/>
              </a:rPr>
              <a:t> i sl.</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4. </a:t>
            </a:r>
            <a:r>
              <a:rPr lang="en-US" sz="1600" dirty="0" err="1">
                <a:solidFill>
                  <a:srgbClr val="002060"/>
                </a:solidFill>
                <a:latin typeface="Arial" panose="020B0604020202020204" pitchFamily="34" charset="0"/>
                <a:cs typeface="Arial" panose="020B0604020202020204" pitchFamily="34" charset="0"/>
              </a:rPr>
              <a:t>knjige</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druge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stvari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ovršenik</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treba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obavljanje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svoje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znanstvene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umjetničke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druge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djelatnosti</a:t>
            </a:r>
            <a:endParaRPr lang="en-US"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5. </a:t>
            </a:r>
            <a:r>
              <a:rPr lang="en-US" sz="1600" dirty="0" err="1">
                <a:solidFill>
                  <a:srgbClr val="002060"/>
                </a:solidFill>
                <a:latin typeface="Arial" panose="020B0604020202020204" pitchFamily="34" charset="0"/>
                <a:cs typeface="Arial" panose="020B0604020202020204" pitchFamily="34" charset="0"/>
              </a:rPr>
              <a:t>alat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oruđe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strojevi</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drugi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predmeti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ovršeniku-fizičkoj</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samostalno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obavlja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djelatnost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nužni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obavljanje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njegove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upisane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djelatnosti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sirovine</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pogonsko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gorivo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tri </a:t>
            </a:r>
            <a:r>
              <a:rPr lang="en-US" sz="1600" dirty="0" err="1">
                <a:solidFill>
                  <a:srgbClr val="002060"/>
                </a:solidFill>
                <a:latin typeface="Arial" panose="020B0604020202020204" pitchFamily="34" charset="0"/>
                <a:cs typeface="Arial" panose="020B0604020202020204" pitchFamily="34" charset="0"/>
              </a:rPr>
              <a:t>mjeseca</a:t>
            </a:r>
            <a:r>
              <a:rPr lang="en-US" sz="1600" dirty="0">
                <a:solidFill>
                  <a:srgbClr val="002060"/>
                </a:solidFill>
                <a:latin typeface="Arial" panose="020B0604020202020204" pitchFamily="34" charset="0"/>
                <a:cs typeface="Arial" panose="020B0604020202020204" pitchFamily="34" charset="0"/>
              </a:rPr>
              <a:t>.</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760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smtClean="0"/>
              <a:t>Kada, od koga, kako ?</a:t>
            </a:r>
            <a:endParaRPr lang="en-US" dirty="0"/>
          </a:p>
        </p:txBody>
      </p:sp>
      <p:sp>
        <p:nvSpPr>
          <p:cNvPr id="8" name="Text Placeholder 7"/>
          <p:cNvSpPr>
            <a:spLocks noGrp="1"/>
          </p:cNvSpPr>
          <p:nvPr>
            <p:ph type="body" sz="quarter" idx="13"/>
          </p:nvPr>
        </p:nvSpPr>
        <p:spPr/>
        <p:txBody>
          <a:bodyPr/>
          <a:lstStyle/>
          <a:p>
            <a:r>
              <a:rPr lang="hr-HR" dirty="0" smtClean="0"/>
              <a:t>KADA ?</a:t>
            </a:r>
            <a:endParaRPr lang="en-US" dirty="0"/>
          </a:p>
        </p:txBody>
      </p:sp>
      <p:sp>
        <p:nvSpPr>
          <p:cNvPr id="9" name="Text Placeholder 8"/>
          <p:cNvSpPr>
            <a:spLocks noGrp="1"/>
          </p:cNvSpPr>
          <p:nvPr>
            <p:ph type="body" sz="quarter" idx="14"/>
          </p:nvPr>
        </p:nvSpPr>
        <p:spPr/>
        <p:txBody>
          <a:bodyPr/>
          <a:lstStyle/>
          <a:p>
            <a:endParaRPr lang="en-US"/>
          </a:p>
        </p:txBody>
      </p:sp>
      <p:sp>
        <p:nvSpPr>
          <p:cNvPr id="10" name="Text Placeholder 9"/>
          <p:cNvSpPr>
            <a:spLocks noGrp="1"/>
          </p:cNvSpPr>
          <p:nvPr>
            <p:ph type="body" sz="quarter" idx="15"/>
          </p:nvPr>
        </p:nvSpPr>
        <p:spPr/>
        <p:txBody>
          <a:bodyPr/>
          <a:lstStyle/>
          <a:p>
            <a:r>
              <a:rPr lang="hr-HR" dirty="0" smtClean="0"/>
              <a:t>OD KOGA ?</a:t>
            </a:r>
            <a:endParaRPr lang="en-US" dirty="0"/>
          </a:p>
        </p:txBody>
      </p:sp>
      <p:sp>
        <p:nvSpPr>
          <p:cNvPr id="11" name="Text Placeholder 10"/>
          <p:cNvSpPr>
            <a:spLocks noGrp="1"/>
          </p:cNvSpPr>
          <p:nvPr>
            <p:ph type="body" sz="quarter" idx="16"/>
          </p:nvPr>
        </p:nvSpPr>
        <p:spPr/>
        <p:txBody>
          <a:bodyPr/>
          <a:lstStyle/>
          <a:p>
            <a:r>
              <a:rPr lang="hr-HR" dirty="0" smtClean="0"/>
              <a:t>KAKO ?</a:t>
            </a:r>
            <a:endParaRPr lang="en-US" dirty="0"/>
          </a:p>
        </p:txBody>
      </p:sp>
      <p:sp>
        <p:nvSpPr>
          <p:cNvPr id="12" name="Text Placeholder 11"/>
          <p:cNvSpPr>
            <a:spLocks noGrp="1"/>
          </p:cNvSpPr>
          <p:nvPr>
            <p:ph type="body" sz="quarter" idx="17"/>
          </p:nvPr>
        </p:nvSpPr>
        <p:spPr/>
        <p:txBody>
          <a:bodyPr/>
          <a:lstStyle/>
          <a:p>
            <a:pPr marL="171450" lvl="0" indent="-171450">
              <a:buFont typeface="Arial" pitchFamily="34" charset="0"/>
              <a:buChar char="•"/>
            </a:pPr>
            <a:r>
              <a:rPr lang="hr-HR" sz="1400" dirty="0" smtClean="0">
                <a:solidFill>
                  <a:srgbClr val="002060"/>
                </a:solidFill>
                <a:latin typeface="Arial Black" panose="020B0A04020102020204" pitchFamily="34" charset="0"/>
              </a:rPr>
              <a:t>OD DOSPJELOSTI TRAŽBINE NA NAPLATU</a:t>
            </a:r>
          </a:p>
          <a:p>
            <a:pPr marL="171450" lvl="0" indent="-171450">
              <a:buFont typeface="Arial" pitchFamily="34" charset="0"/>
              <a:buChar char="•"/>
            </a:pPr>
            <a:r>
              <a:rPr lang="hr-HR" sz="1400" dirty="0" smtClean="0">
                <a:solidFill>
                  <a:srgbClr val="002060"/>
                </a:solidFill>
                <a:latin typeface="Arial Black" panose="020B0A04020102020204" pitchFamily="34" charset="0"/>
              </a:rPr>
              <a:t> DO NASTUPA ZASTARE PRAVA NA NAPLATU</a:t>
            </a:r>
            <a:endParaRPr lang="en-US" sz="1400" dirty="0" smtClean="0">
              <a:solidFill>
                <a:srgbClr val="002060"/>
              </a:solidFill>
              <a:latin typeface="Arial Black" panose="020B0A04020102020204" pitchFamily="34" charset="0"/>
            </a:endParaRPr>
          </a:p>
          <a:p>
            <a:pPr algn="just"/>
            <a:endParaRPr lang="en-US" sz="1400" dirty="0">
              <a:solidFill>
                <a:srgbClr val="002060"/>
              </a:solidFill>
            </a:endParaRPr>
          </a:p>
        </p:txBody>
      </p:sp>
      <p:sp>
        <p:nvSpPr>
          <p:cNvPr id="13" name="Text Placeholder 12"/>
          <p:cNvSpPr>
            <a:spLocks noGrp="1"/>
          </p:cNvSpPr>
          <p:nvPr>
            <p:ph type="body" sz="quarter" idx="18"/>
          </p:nvPr>
        </p:nvSpPr>
        <p:spPr/>
        <p:txBody>
          <a:bodyPr/>
          <a:lstStyle/>
          <a:p>
            <a:pPr marL="171450" indent="-171450" algn="just">
              <a:buFont typeface="Arial" pitchFamily="34" charset="0"/>
              <a:buChar char="•"/>
            </a:pPr>
            <a:r>
              <a:rPr lang="hr-HR" sz="1400" dirty="0" smtClean="0">
                <a:solidFill>
                  <a:srgbClr val="002060"/>
                </a:solidFill>
                <a:latin typeface="Arial Black" panose="020B0A04020102020204" pitchFamily="34" charset="0"/>
              </a:rPr>
              <a:t>POREZNI OBVEZNIK</a:t>
            </a:r>
          </a:p>
          <a:p>
            <a:pPr marL="171450" indent="-171450" algn="just">
              <a:buFont typeface="Arial" pitchFamily="34" charset="0"/>
              <a:buChar char="•"/>
            </a:pPr>
            <a:r>
              <a:rPr lang="hr-HR" sz="1400" dirty="0" smtClean="0">
                <a:solidFill>
                  <a:srgbClr val="002060"/>
                </a:solidFill>
                <a:latin typeface="Arial Black" panose="020B0A04020102020204" pitchFamily="34" charset="0"/>
              </a:rPr>
              <a:t>SOLIDARNI DUŽNIK </a:t>
            </a:r>
          </a:p>
          <a:p>
            <a:pPr marL="171450" indent="-171450" algn="just">
              <a:buFont typeface="Arial" pitchFamily="34" charset="0"/>
              <a:buChar char="•"/>
            </a:pPr>
            <a:r>
              <a:rPr lang="hr-HR" sz="1400" dirty="0" smtClean="0">
                <a:solidFill>
                  <a:srgbClr val="002060"/>
                </a:solidFill>
                <a:latin typeface="Arial Black" panose="020B0A04020102020204" pitchFamily="34" charset="0"/>
              </a:rPr>
              <a:t>POREZNI JAMAC:</a:t>
            </a:r>
          </a:p>
          <a:p>
            <a:pPr marL="171450" indent="-171450" algn="just">
              <a:buFont typeface="Arial" pitchFamily="34" charset="0"/>
              <a:buChar char="•"/>
            </a:pPr>
            <a:r>
              <a:rPr lang="hr-HR" sz="1400" dirty="0" smtClean="0">
                <a:solidFill>
                  <a:srgbClr val="002060"/>
                </a:solidFill>
                <a:latin typeface="Arial Black" panose="020B0A04020102020204" pitchFamily="34" charset="0"/>
              </a:rPr>
              <a:t>OSOBE KOJE VODE POSLOVE DRUŠTVA</a:t>
            </a:r>
          </a:p>
          <a:p>
            <a:pPr marL="171450" indent="-171450" algn="just">
              <a:buFont typeface="Arial" pitchFamily="34" charset="0"/>
              <a:buChar char="•"/>
            </a:pPr>
            <a:r>
              <a:rPr lang="hr-HR" sz="1400" dirty="0" smtClean="0">
                <a:solidFill>
                  <a:srgbClr val="002060"/>
                </a:solidFill>
                <a:latin typeface="Arial Black" panose="020B0A04020102020204" pitchFamily="34" charset="0"/>
              </a:rPr>
              <a:t>POVEZANE OSOBE</a:t>
            </a:r>
          </a:p>
          <a:p>
            <a:pPr marL="171450" indent="-171450" algn="just">
              <a:buFont typeface="Arial" pitchFamily="34" charset="0"/>
              <a:buChar char="•"/>
            </a:pPr>
            <a:r>
              <a:rPr lang="hr-HR" sz="1400" dirty="0" smtClean="0">
                <a:solidFill>
                  <a:srgbClr val="002060"/>
                </a:solidFill>
                <a:latin typeface="Arial Black" panose="020B0A04020102020204" pitchFamily="34" charset="0"/>
              </a:rPr>
              <a:t>ČLANOVI DRUŠTVA</a:t>
            </a:r>
          </a:p>
          <a:p>
            <a:pPr marL="171450" indent="-171450" algn="just">
              <a:buFont typeface="Arial" pitchFamily="34" charset="0"/>
              <a:buChar char="•"/>
            </a:pPr>
            <a:r>
              <a:rPr lang="hr-HR" sz="1400" dirty="0" smtClean="0">
                <a:solidFill>
                  <a:srgbClr val="002060"/>
                </a:solidFill>
                <a:latin typeface="Arial Black" panose="020B0A04020102020204" pitchFamily="34" charset="0"/>
              </a:rPr>
              <a:t>STJECATELJ GOSPODARSKE CJELINE</a:t>
            </a:r>
          </a:p>
          <a:p>
            <a:pPr marL="171450" indent="-171450" algn="just">
              <a:buFont typeface="Arial" pitchFamily="34" charset="0"/>
              <a:buChar char="•"/>
            </a:pPr>
            <a:r>
              <a:rPr lang="hr-HR" sz="1400" dirty="0" smtClean="0">
                <a:solidFill>
                  <a:srgbClr val="002060"/>
                </a:solidFill>
                <a:latin typeface="Arial Black" panose="020B0A04020102020204" pitchFamily="34" charset="0"/>
              </a:rPr>
              <a:t>OBVEZNIK UPLATE POREZA PO ODBITKU</a:t>
            </a:r>
          </a:p>
          <a:p>
            <a:pPr marL="171450" indent="-171450" algn="just">
              <a:buFont typeface="Arial" pitchFamily="34" charset="0"/>
              <a:buChar char="•"/>
            </a:pPr>
            <a:r>
              <a:rPr lang="hr-HR" sz="1400" dirty="0" smtClean="0">
                <a:solidFill>
                  <a:srgbClr val="002060"/>
                </a:solidFill>
                <a:latin typeface="Arial Black" panose="020B0A04020102020204" pitchFamily="34" charset="0"/>
              </a:rPr>
              <a:t>OSOBE KOJE NEVJERODOSTOJNO VODE POSLOVNE KNJIGE</a:t>
            </a:r>
          </a:p>
          <a:p>
            <a:pPr marL="171450" indent="-171450" algn="just">
              <a:buFont typeface="Arial" pitchFamily="34" charset="0"/>
              <a:buChar char="•"/>
            </a:pPr>
            <a:r>
              <a:rPr lang="hr-HR" sz="1400" dirty="0" smtClean="0">
                <a:solidFill>
                  <a:srgbClr val="002060"/>
                </a:solidFill>
                <a:latin typeface="Arial Black" panose="020B0A04020102020204" pitchFamily="34" charset="0"/>
              </a:rPr>
              <a:t>PRAVNI SLJEDNIK</a:t>
            </a:r>
            <a:endParaRPr lang="hr-HR" sz="1400" dirty="0">
              <a:solidFill>
                <a:srgbClr val="002060"/>
              </a:solidFill>
              <a:latin typeface="Arial Black" panose="020B0A04020102020204" pitchFamily="34" charset="0"/>
            </a:endParaRPr>
          </a:p>
        </p:txBody>
      </p:sp>
      <p:sp>
        <p:nvSpPr>
          <p:cNvPr id="14" name="Text Placeholder 13"/>
          <p:cNvSpPr>
            <a:spLocks noGrp="1"/>
          </p:cNvSpPr>
          <p:nvPr>
            <p:ph type="body" sz="quarter" idx="19"/>
          </p:nvPr>
        </p:nvSpPr>
        <p:spPr/>
        <p:txBody>
          <a:bodyPr/>
          <a:lstStyle/>
          <a:p>
            <a:pPr marL="171450" indent="-171450">
              <a:buFont typeface="Arial" pitchFamily="34" charset="0"/>
              <a:buChar char="•"/>
            </a:pPr>
            <a:r>
              <a:rPr lang="hr-HR" sz="1400" dirty="0" smtClean="0">
                <a:solidFill>
                  <a:srgbClr val="002060"/>
                </a:solidFill>
                <a:latin typeface="Arial Black" panose="020B0A04020102020204" pitchFamily="34" charset="0"/>
              </a:rPr>
              <a:t>NAPLATA </a:t>
            </a:r>
          </a:p>
          <a:p>
            <a:pPr marL="171450" indent="-171450">
              <a:buFont typeface="Arial" pitchFamily="34" charset="0"/>
              <a:buChar char="•"/>
            </a:pPr>
            <a:r>
              <a:rPr lang="hr-HR" sz="1400" dirty="0" smtClean="0">
                <a:solidFill>
                  <a:srgbClr val="002060"/>
                </a:solidFill>
                <a:latin typeface="Arial Black" panose="020B0A04020102020204" pitchFamily="34" charset="0"/>
              </a:rPr>
              <a:t>PRIJEBOJ</a:t>
            </a:r>
          </a:p>
          <a:p>
            <a:pPr marL="171450" indent="-171450">
              <a:buFont typeface="Arial" pitchFamily="34" charset="0"/>
              <a:buChar char="•"/>
            </a:pPr>
            <a:r>
              <a:rPr lang="hr-HR" sz="1400" dirty="0" smtClean="0">
                <a:solidFill>
                  <a:srgbClr val="002060"/>
                </a:solidFill>
                <a:latin typeface="Arial Black" panose="020B0A04020102020204" pitchFamily="34" charset="0"/>
              </a:rPr>
              <a:t>USTUP NEKRETNINE</a:t>
            </a:r>
          </a:p>
          <a:p>
            <a:pPr marL="171450" indent="-171450">
              <a:buFont typeface="Arial" pitchFamily="34" charset="0"/>
              <a:buChar char="•"/>
            </a:pPr>
            <a:r>
              <a:rPr lang="hr-HR" sz="1400" dirty="0" smtClean="0">
                <a:solidFill>
                  <a:srgbClr val="002060"/>
                </a:solidFill>
                <a:latin typeface="Arial Black" panose="020B0A04020102020204" pitchFamily="34" charset="0"/>
              </a:rPr>
              <a:t>PRODAJA TRAŽBINE</a:t>
            </a:r>
          </a:p>
          <a:p>
            <a:pPr marL="171450" indent="-171450">
              <a:buFont typeface="Arial" pitchFamily="34" charset="0"/>
              <a:buChar char="•"/>
            </a:pPr>
            <a:r>
              <a:rPr lang="hr-HR" sz="1400" dirty="0" smtClean="0">
                <a:solidFill>
                  <a:srgbClr val="002060"/>
                </a:solidFill>
                <a:latin typeface="Arial Black" panose="020B0A04020102020204" pitchFamily="34" charset="0"/>
              </a:rPr>
              <a:t>U STEČAJNOM POSTUPKU</a:t>
            </a:r>
          </a:p>
          <a:p>
            <a:pPr marL="171450" indent="-171450">
              <a:buFont typeface="Arial" pitchFamily="34" charset="0"/>
              <a:buChar char="•"/>
            </a:pPr>
            <a:r>
              <a:rPr lang="hr-HR" sz="1400" dirty="0" smtClean="0">
                <a:solidFill>
                  <a:srgbClr val="002060"/>
                </a:solidFill>
                <a:latin typeface="Arial Black" panose="020B0A04020102020204" pitchFamily="34" charset="0"/>
              </a:rPr>
              <a:t>U PREDSTEČAJNOM POSTUPKU </a:t>
            </a:r>
          </a:p>
          <a:p>
            <a:pPr marL="171450" indent="-171450">
              <a:buFont typeface="Arial" pitchFamily="34" charset="0"/>
              <a:buChar char="•"/>
            </a:pPr>
            <a:r>
              <a:rPr lang="hr-HR" sz="1400" dirty="0" smtClean="0">
                <a:solidFill>
                  <a:srgbClr val="002060"/>
                </a:solidFill>
                <a:latin typeface="Arial Black" panose="020B0A04020102020204" pitchFamily="34" charset="0"/>
              </a:rPr>
              <a:t>U OVRŠNOM POSTUPKU</a:t>
            </a:r>
          </a:p>
          <a:p>
            <a:pPr marL="171450" indent="-171450">
              <a:buFont typeface="Arial" pitchFamily="34" charset="0"/>
              <a:buChar char="•"/>
            </a:pPr>
            <a:r>
              <a:rPr lang="hr-HR" sz="1400" dirty="0" smtClean="0">
                <a:solidFill>
                  <a:srgbClr val="002060"/>
                </a:solidFill>
                <a:latin typeface="Arial Black" panose="020B0A04020102020204" pitchFamily="34" charset="0"/>
              </a:rPr>
              <a:t>UPRAVNI UGOVOR </a:t>
            </a:r>
          </a:p>
          <a:p>
            <a:endParaRPr lang="en-US" dirty="0"/>
          </a:p>
        </p:txBody>
      </p:sp>
    </p:spTree>
    <p:extLst>
      <p:ext uri="{BB962C8B-B14F-4D97-AF65-F5344CB8AC3E}">
        <p14:creationId xmlns:p14="http://schemas.microsoft.com/office/powerpoint/2010/main" val="184234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Fiktivni pravni posao</a:t>
            </a:r>
            <a:endParaRPr lang="en-US" dirty="0"/>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sz="2000" dirty="0" err="1">
                <a:solidFill>
                  <a:srgbClr val="002060"/>
                </a:solidFill>
                <a:latin typeface="Times New Roman" panose="02020603050405020304" pitchFamily="18" charset="0"/>
              </a:rPr>
              <a:t>fiktivni</a:t>
            </a:r>
            <a:r>
              <a:rPr lang="en-US" sz="2000" dirty="0">
                <a:solidFill>
                  <a:srgbClr val="002060"/>
                </a:solidFill>
                <a:latin typeface="Times New Roman" panose="02020603050405020304" pitchFamily="18" charset="0"/>
              </a:rPr>
              <a:t> </a:t>
            </a:r>
            <a:r>
              <a:rPr lang="en-US" sz="2000" dirty="0" err="1">
                <a:solidFill>
                  <a:srgbClr val="002060"/>
                </a:solidFill>
                <a:latin typeface="Times New Roman" panose="02020603050405020304" pitchFamily="18" charset="0"/>
              </a:rPr>
              <a:t>pravni</a:t>
            </a:r>
            <a:r>
              <a:rPr lang="en-US" sz="2000" dirty="0">
                <a:solidFill>
                  <a:srgbClr val="002060"/>
                </a:solidFill>
                <a:latin typeface="Times New Roman" panose="02020603050405020304" pitchFamily="18" charset="0"/>
              </a:rPr>
              <a:t> </a:t>
            </a:r>
            <a:r>
              <a:rPr lang="en-US" sz="2000" dirty="0" err="1">
                <a:solidFill>
                  <a:srgbClr val="002060"/>
                </a:solidFill>
                <a:latin typeface="Times New Roman" panose="02020603050405020304" pitchFamily="18" charset="0"/>
              </a:rPr>
              <a:t>posao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prema</a:t>
            </a:r>
            <a:r>
              <a:rPr lang="en-US" sz="2000" b="0" dirty="0">
                <a:solidFill>
                  <a:srgbClr val="002060"/>
                </a:solidFill>
                <a:latin typeface="Times New Roman" panose="02020603050405020304" pitchFamily="18" charset="0"/>
              </a:rPr>
              <a:t> lat. </a:t>
            </a:r>
            <a:r>
              <a:rPr lang="en-US" sz="2000" b="0" i="1" dirty="0" err="1">
                <a:solidFill>
                  <a:srgbClr val="002060"/>
                </a:solidFill>
                <a:latin typeface="Times New Roman" panose="02020603050405020304" pitchFamily="18" charset="0"/>
              </a:rPr>
              <a:t>fictus</a:t>
            </a:r>
            <a:r>
              <a:rPr lang="en-US" sz="2000" b="0" i="1" dirty="0">
                <a:solidFill>
                  <a:srgbClr val="002060"/>
                </a:solidFill>
                <a:latin typeface="Times New Roman" panose="02020603050405020304" pitchFamily="18" charset="0"/>
              </a:rPr>
              <a:t>:</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izmišljen</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lažan</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pravni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posao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koji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stranke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samo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prividno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sklapaju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kako</a:t>
            </a:r>
            <a:r>
              <a:rPr lang="en-US" sz="2000" b="0" dirty="0">
                <a:solidFill>
                  <a:srgbClr val="002060"/>
                </a:solidFill>
                <a:latin typeface="Times New Roman" panose="02020603050405020304" pitchFamily="18" charset="0"/>
              </a:rPr>
              <a:t> bi se </a:t>
            </a:r>
            <a:r>
              <a:rPr lang="en-US" sz="2000" b="0" dirty="0" err="1">
                <a:solidFill>
                  <a:srgbClr val="002060"/>
                </a:solidFill>
                <a:latin typeface="Times New Roman" panose="02020603050405020304" pitchFamily="18" charset="0"/>
              </a:rPr>
              <a:t>kod</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trećih</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osoba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izazvala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predodžba</a:t>
            </a:r>
            <a:r>
              <a:rPr lang="en-US" sz="2000" b="0" dirty="0">
                <a:solidFill>
                  <a:srgbClr val="002060"/>
                </a:solidFill>
                <a:latin typeface="Times New Roman" panose="02020603050405020304" pitchFamily="18" charset="0"/>
              </a:rPr>
              <a:t> o </a:t>
            </a:r>
            <a:r>
              <a:rPr lang="en-US" sz="2000" b="0" dirty="0" err="1">
                <a:solidFill>
                  <a:srgbClr val="002060"/>
                </a:solidFill>
                <a:latin typeface="Times New Roman" panose="02020603050405020304" pitchFamily="18" charset="0"/>
              </a:rPr>
              <a:t>njegovu</a:t>
            </a:r>
            <a:r>
              <a:rPr lang="en-US" sz="2000" b="0" dirty="0">
                <a:solidFill>
                  <a:srgbClr val="002060"/>
                </a:solidFill>
                <a:latin typeface="Times New Roman" panose="02020603050405020304" pitchFamily="18" charset="0"/>
              </a:rPr>
              <a:t> </a:t>
            </a:r>
            <a:r>
              <a:rPr lang="en-US" sz="2000" b="0" dirty="0" err="1" smtClean="0">
                <a:solidFill>
                  <a:srgbClr val="002060"/>
                </a:solidFill>
                <a:latin typeface="Times New Roman" panose="02020603050405020304" pitchFamily="18" charset="0"/>
              </a:rPr>
              <a:t>postojanju</a:t>
            </a:r>
            <a:endParaRPr lang="hr-HR" sz="2000" b="0" dirty="0" smtClean="0">
              <a:solidFill>
                <a:srgbClr val="002060"/>
              </a:solidFill>
              <a:latin typeface="Times New Roman" panose="02020603050405020304" pitchFamily="18" charset="0"/>
            </a:endParaRPr>
          </a:p>
          <a:p>
            <a:pPr marL="342900" indent="-342900">
              <a:buFont typeface="Arial" panose="020B0604020202020204" pitchFamily="34" charset="0"/>
              <a:buChar char="•"/>
            </a:pPr>
            <a:r>
              <a:rPr lang="en-US" sz="2000" b="0" dirty="0" err="1" smtClean="0">
                <a:solidFill>
                  <a:srgbClr val="002060"/>
                </a:solidFill>
                <a:latin typeface="Times New Roman" panose="02020603050405020304" pitchFamily="18" charset="0"/>
              </a:rPr>
              <a:t>stranke</a:t>
            </a:r>
            <a:r>
              <a:rPr lang="en-US" sz="2000" b="0" dirty="0" smtClean="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zapravo</a:t>
            </a:r>
            <a:r>
              <a:rPr lang="en-US" sz="2000" b="0" dirty="0">
                <a:solidFill>
                  <a:srgbClr val="002060"/>
                </a:solidFill>
                <a:latin typeface="Times New Roman" panose="02020603050405020304" pitchFamily="18" charset="0"/>
              </a:rPr>
              <a:t> ne </a:t>
            </a:r>
            <a:r>
              <a:rPr lang="en-US" sz="2000" b="0" dirty="0" err="1">
                <a:solidFill>
                  <a:srgbClr val="002060"/>
                </a:solidFill>
                <a:latin typeface="Times New Roman" panose="02020603050405020304" pitchFamily="18" charset="0"/>
              </a:rPr>
              <a:t>žele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sklopiti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pravni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posao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već</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imaju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namjeru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postići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neku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drugu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svrhu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najčešće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zaobići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određene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pravne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propise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ili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prevariti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treće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osobe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npr</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netko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prividno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proda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stvar</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bliskomu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rođaku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poradi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prikrate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vjerovnika</a:t>
            </a:r>
            <a:r>
              <a:rPr lang="en-US" sz="2000" b="0" dirty="0" smtClean="0">
                <a:solidFill>
                  <a:srgbClr val="002060"/>
                </a:solidFill>
                <a:latin typeface="Times New Roman" panose="02020603050405020304" pitchFamily="18" charset="0"/>
              </a:rPr>
              <a:t>)</a:t>
            </a:r>
            <a:endParaRPr lang="hr-HR" sz="2000" b="0" dirty="0" smtClean="0">
              <a:solidFill>
                <a:srgbClr val="002060"/>
              </a:solidFill>
              <a:latin typeface="Times New Roman" panose="02020603050405020304" pitchFamily="18" charset="0"/>
            </a:endParaRPr>
          </a:p>
          <a:p>
            <a:pPr marL="342900" indent="-342900">
              <a:buFont typeface="Arial" panose="020B0604020202020204" pitchFamily="34" charset="0"/>
              <a:buChar char="•"/>
            </a:pPr>
            <a:r>
              <a:rPr lang="en-US" sz="2000" b="0" dirty="0" smtClean="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Fiktivni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pravni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posao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nema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pravnih</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učinaka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među</a:t>
            </a:r>
            <a:r>
              <a:rPr lang="en-US" sz="2000" b="0" dirty="0">
                <a:solidFill>
                  <a:srgbClr val="002060"/>
                </a:solidFill>
                <a:latin typeface="Times New Roman" panose="02020603050405020304" pitchFamily="18" charset="0"/>
              </a:rPr>
              <a:t> </a:t>
            </a:r>
            <a:r>
              <a:rPr lang="en-US" sz="2000" b="0" dirty="0" err="1" smtClean="0">
                <a:solidFill>
                  <a:srgbClr val="002060"/>
                </a:solidFill>
                <a:latin typeface="Times New Roman" panose="02020603050405020304" pitchFamily="18" charset="0"/>
              </a:rPr>
              <a:t>strankama</a:t>
            </a:r>
            <a:r>
              <a:rPr lang="en-US" sz="2000" b="0" dirty="0" smtClean="0">
                <a:solidFill>
                  <a:srgbClr val="002060"/>
                </a:solidFill>
                <a:latin typeface="Times New Roman" panose="02020603050405020304" pitchFamily="18" charset="0"/>
              </a:rPr>
              <a:t>.</a:t>
            </a:r>
            <a:endParaRPr lang="hr-HR" sz="2000" b="0" dirty="0" smtClean="0">
              <a:solidFill>
                <a:srgbClr val="002060"/>
              </a:solidFill>
              <a:latin typeface="Times New Roman" panose="02020603050405020304" pitchFamily="18" charset="0"/>
            </a:endParaRPr>
          </a:p>
          <a:p>
            <a:pPr marL="342900" indent="-342900">
              <a:buFont typeface="Arial" panose="020B0604020202020204" pitchFamily="34" charset="0"/>
              <a:buChar char="•"/>
            </a:pPr>
            <a:r>
              <a:rPr lang="en-US" sz="2000" b="0" dirty="0" smtClean="0">
                <a:solidFill>
                  <a:srgbClr val="002060"/>
                </a:solidFill>
                <a:latin typeface="Times New Roman" panose="02020603050405020304" pitchFamily="18" charset="0"/>
              </a:rPr>
              <a:t>No </a:t>
            </a:r>
            <a:r>
              <a:rPr lang="en-US" sz="2000" b="0" dirty="0" err="1">
                <a:solidFill>
                  <a:srgbClr val="002060"/>
                </a:solidFill>
                <a:latin typeface="Times New Roman" panose="02020603050405020304" pitchFamily="18" charset="0"/>
              </a:rPr>
              <a:t>takav</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ništav</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posao</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proizvodi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učinke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prema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trećim</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osobama</a:t>
            </a:r>
            <a:r>
              <a:rPr lang="en-US" sz="2000" b="0" dirty="0">
                <a:solidFill>
                  <a:srgbClr val="002060"/>
                </a:solidFill>
                <a:latin typeface="Times New Roman" panose="02020603050405020304" pitchFamily="18" charset="0"/>
              </a:rPr>
              <a:t> pod </a:t>
            </a:r>
            <a:r>
              <a:rPr lang="en-US" sz="2000" b="0" dirty="0" err="1">
                <a:solidFill>
                  <a:srgbClr val="002060"/>
                </a:solidFill>
                <a:latin typeface="Times New Roman" panose="02020603050405020304" pitchFamily="18" charset="0"/>
              </a:rPr>
              <a:t>uvjetom</a:t>
            </a:r>
            <a:r>
              <a:rPr lang="en-US" sz="2000" b="0" dirty="0">
                <a:solidFill>
                  <a:srgbClr val="002060"/>
                </a:solidFill>
                <a:latin typeface="Times New Roman" panose="02020603050405020304" pitchFamily="18" charset="0"/>
              </a:rPr>
              <a:t> da </a:t>
            </a:r>
            <a:r>
              <a:rPr lang="en-US" sz="2000" b="0" dirty="0" err="1">
                <a:solidFill>
                  <a:srgbClr val="002060"/>
                </a:solidFill>
                <a:latin typeface="Times New Roman" panose="02020603050405020304" pitchFamily="18" charset="0"/>
              </a:rPr>
              <a:t>su</a:t>
            </a:r>
            <a:r>
              <a:rPr lang="en-US" sz="2000" b="0" dirty="0">
                <a:solidFill>
                  <a:srgbClr val="002060"/>
                </a:solidFill>
                <a:latin typeface="Times New Roman" panose="02020603050405020304" pitchFamily="18" charset="0"/>
              </a:rPr>
              <a:t> bile </a:t>
            </a:r>
            <a:r>
              <a:rPr lang="en-US" sz="2000" b="0" dirty="0" err="1">
                <a:solidFill>
                  <a:srgbClr val="002060"/>
                </a:solidFill>
                <a:latin typeface="Times New Roman" panose="02020603050405020304" pitchFamily="18" charset="0"/>
              </a:rPr>
              <a:t>poštene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tj</a:t>
            </a:r>
            <a:r>
              <a:rPr lang="en-US" sz="2000" b="0" dirty="0">
                <a:solidFill>
                  <a:srgbClr val="002060"/>
                </a:solidFill>
                <a:latin typeface="Times New Roman" panose="02020603050405020304" pitchFamily="18" charset="0"/>
              </a:rPr>
              <a:t>. da </a:t>
            </a:r>
            <a:r>
              <a:rPr lang="en-US" sz="2000" b="0" dirty="0" err="1">
                <a:solidFill>
                  <a:srgbClr val="002060"/>
                </a:solidFill>
                <a:latin typeface="Times New Roman" panose="02020603050405020304" pitchFamily="18" charset="0"/>
              </a:rPr>
              <a:t>nisu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znale</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niti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su</a:t>
            </a:r>
            <a:r>
              <a:rPr lang="en-US" sz="2000" b="0" dirty="0">
                <a:solidFill>
                  <a:srgbClr val="002060"/>
                </a:solidFill>
                <a:latin typeface="Times New Roman" panose="02020603050405020304" pitchFamily="18" charset="0"/>
              </a:rPr>
              <a:t> morale </a:t>
            </a:r>
            <a:r>
              <a:rPr lang="en-US" sz="2000" b="0" dirty="0" err="1">
                <a:solidFill>
                  <a:srgbClr val="002060"/>
                </a:solidFill>
                <a:latin typeface="Times New Roman" panose="02020603050405020304" pitchFamily="18" charset="0"/>
              </a:rPr>
              <a:t>znati</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za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fiktivnost</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posla</a:t>
            </a:r>
            <a:r>
              <a:rPr lang="en-US" sz="2000" b="0" dirty="0" smtClean="0">
                <a:solidFill>
                  <a:srgbClr val="002060"/>
                </a:solidFill>
                <a:latin typeface="Times New Roman" panose="02020603050405020304" pitchFamily="18" charset="0"/>
              </a:rPr>
              <a:t>.</a:t>
            </a:r>
            <a:endParaRPr lang="hr-HR" sz="2000" b="0" dirty="0" smtClean="0">
              <a:solidFill>
                <a:srgbClr val="002060"/>
              </a:solidFill>
              <a:latin typeface="Times New Roman" panose="02020603050405020304" pitchFamily="18" charset="0"/>
            </a:endParaRPr>
          </a:p>
          <a:p>
            <a:pPr marL="342900" indent="-342900">
              <a:buFont typeface="Arial" panose="020B0604020202020204" pitchFamily="34" charset="0"/>
              <a:buChar char="•"/>
            </a:pPr>
            <a:r>
              <a:rPr lang="en-US" sz="2000" b="0" dirty="0" smtClean="0">
                <a:solidFill>
                  <a:srgbClr val="002060"/>
                </a:solidFill>
                <a:latin typeface="Times New Roman" panose="02020603050405020304" pitchFamily="18" charset="0"/>
              </a:rPr>
              <a:t> </a:t>
            </a:r>
            <a:r>
              <a:rPr lang="en-US" sz="2000" b="0" dirty="0">
                <a:solidFill>
                  <a:srgbClr val="002060"/>
                </a:solidFill>
                <a:latin typeface="Times New Roman" panose="02020603050405020304" pitchFamily="18" charset="0"/>
              </a:rPr>
              <a:t>Na </a:t>
            </a:r>
            <a:r>
              <a:rPr lang="en-US" sz="2000" b="0" dirty="0" err="1">
                <a:solidFill>
                  <a:srgbClr val="002060"/>
                </a:solidFill>
                <a:latin typeface="Times New Roman" panose="02020603050405020304" pitchFamily="18" charset="0"/>
              </a:rPr>
              <a:t>taj</a:t>
            </a:r>
            <a:r>
              <a:rPr lang="en-US" sz="2000" b="0" dirty="0">
                <a:solidFill>
                  <a:srgbClr val="002060"/>
                </a:solidFill>
                <a:latin typeface="Times New Roman" panose="02020603050405020304" pitchFamily="18" charset="0"/>
              </a:rPr>
              <a:t> se </a:t>
            </a:r>
            <a:r>
              <a:rPr lang="en-US" sz="2000" b="0" dirty="0" err="1">
                <a:solidFill>
                  <a:srgbClr val="002060"/>
                </a:solidFill>
                <a:latin typeface="Times New Roman" panose="02020603050405020304" pitchFamily="18" charset="0"/>
              </a:rPr>
              <a:t>način</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zaštićuju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prava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trećih</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osoba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stečena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na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temelju</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fiktivnoga</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pravnog</a:t>
            </a:r>
            <a:r>
              <a:rPr lang="en-US" sz="2000" b="0" dirty="0">
                <a:solidFill>
                  <a:srgbClr val="002060"/>
                </a:solidFill>
                <a:latin typeface="Times New Roman" panose="02020603050405020304" pitchFamily="18" charset="0"/>
              </a:rPr>
              <a:t> </a:t>
            </a:r>
            <a:r>
              <a:rPr lang="en-US" sz="2000" b="0" dirty="0" err="1">
                <a:solidFill>
                  <a:srgbClr val="002060"/>
                </a:solidFill>
                <a:latin typeface="Times New Roman" panose="02020603050405020304" pitchFamily="18" charset="0"/>
              </a:rPr>
              <a:t>posla</a:t>
            </a:r>
            <a:r>
              <a:rPr lang="en-US" sz="2000" b="0" dirty="0">
                <a:solidFill>
                  <a:srgbClr val="002060"/>
                </a:solidFill>
                <a:latin typeface="Times New Roman" panose="02020603050405020304" pitchFamily="18" charset="0"/>
              </a:rPr>
              <a:t>.</a:t>
            </a:r>
            <a:endParaRPr lang="en-US" sz="2000" dirty="0">
              <a:solidFill>
                <a:srgbClr val="002060"/>
              </a:solidFill>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6315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DOKAZIVANJE FIKTIVNOg pravnog poslA</a:t>
            </a:r>
            <a:endParaRPr lang="en-US" dirty="0"/>
          </a:p>
        </p:txBody>
      </p:sp>
      <p:sp>
        <p:nvSpPr>
          <p:cNvPr id="3" name="Text Placeholder 2"/>
          <p:cNvSpPr>
            <a:spLocks noGrp="1"/>
          </p:cNvSpPr>
          <p:nvPr>
            <p:ph type="body" sz="quarter" idx="13"/>
          </p:nvPr>
        </p:nvSpPr>
        <p:spPr/>
        <p:txBody>
          <a:bodyPr/>
          <a:lstStyle/>
          <a:p>
            <a:pPr marL="285750" indent="-285750">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ako</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kada</a:t>
            </a:r>
            <a:r>
              <a:rPr lang="en-US" sz="1400" dirty="0">
                <a:solidFill>
                  <a:srgbClr val="002060"/>
                </a:solidFill>
                <a:latin typeface="Arial" panose="020B0604020202020204" pitchFamily="34" charset="0"/>
                <a:cs typeface="Arial" panose="020B0604020202020204" pitchFamily="34" charset="0"/>
              </a:rPr>
              <a:t> je </a:t>
            </a:r>
            <a:r>
              <a:rPr lang="en-US" sz="1400" dirty="0" err="1">
                <a:solidFill>
                  <a:srgbClr val="002060"/>
                </a:solidFill>
                <a:latin typeface="Arial" panose="020B0604020202020204" pitchFamily="34" charset="0"/>
                <a:cs typeface="Arial" panose="020B0604020202020204" pitchFamily="34" charset="0"/>
              </a:rPr>
              <a:t>uspostavljen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odnos</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sa</a:t>
            </a:r>
            <a:r>
              <a:rPr lang="en-US" sz="1400" dirty="0">
                <a:solidFill>
                  <a:srgbClr val="002060"/>
                </a:solidFill>
                <a:latin typeface="Arial" panose="020B0604020202020204" pitchFamily="34" charset="0"/>
                <a:cs typeface="Arial" panose="020B0604020202020204" pitchFamily="34" charset="0"/>
              </a:rPr>
              <a:t> s </a:t>
            </a:r>
            <a:r>
              <a:rPr lang="en-US" sz="1400" dirty="0" err="1">
                <a:solidFill>
                  <a:srgbClr val="002060"/>
                </a:solidFill>
                <a:latin typeface="Arial" panose="020B0604020202020204" pitchFamily="34" charset="0"/>
                <a:cs typeface="Arial" panose="020B0604020202020204" pitchFamily="34" charset="0"/>
              </a:rPr>
              <a:t>poslovnim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partnerom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poslovna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korespondencija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bilješke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spisi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dopisi</a:t>
            </a:r>
            <a:r>
              <a:rPr lang="en-US" sz="1400" dirty="0">
                <a:solidFill>
                  <a:srgbClr val="002060"/>
                </a:solidFill>
                <a:latin typeface="Arial" panose="020B0604020202020204" pitchFamily="34" charset="0"/>
                <a:cs typeface="Arial" panose="020B0604020202020204" pitchFamily="34" charset="0"/>
              </a:rPr>
              <a:t> e-</a:t>
            </a:r>
            <a:r>
              <a:rPr lang="en-US" sz="1400" dirty="0" err="1">
                <a:solidFill>
                  <a:srgbClr val="002060"/>
                </a:solidFill>
                <a:latin typeface="Arial" panose="020B0604020202020204" pitchFamily="34" charset="0"/>
                <a:cs typeface="Arial" panose="020B0604020202020204" pitchFamily="34" charset="0"/>
              </a:rPr>
              <a:t>mailovi</a:t>
            </a:r>
            <a:r>
              <a:rPr lang="en-US" sz="1400" dirty="0" smtClean="0">
                <a:solidFill>
                  <a:srgbClr val="002060"/>
                </a:solidFill>
                <a:latin typeface="Arial" panose="020B0604020202020204" pitchFamily="34" charset="0"/>
                <a:cs typeface="Arial" panose="020B0604020202020204" pitchFamily="34" charset="0"/>
              </a:rPr>
              <a:t>)</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solidFill>
                  <a:srgbClr val="002060"/>
                </a:solidFill>
                <a:latin typeface="Arial" panose="020B0604020202020204" pitchFamily="34" charset="0"/>
                <a:cs typeface="Arial" panose="020B0604020202020204" pitchFamily="34" charset="0"/>
              </a:rPr>
              <a:t>Tko</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a:t>
            </a:r>
            <a:r>
              <a:rPr lang="en-US" sz="1400" dirty="0">
                <a:solidFill>
                  <a:srgbClr val="002060"/>
                </a:solidFill>
                <a:latin typeface="Arial" panose="020B0604020202020204" pitchFamily="34" charset="0"/>
                <a:cs typeface="Arial" panose="020B0604020202020204" pitchFamily="34" charset="0"/>
              </a:rPr>
              <a:t> bile </a:t>
            </a:r>
            <a:r>
              <a:rPr lang="en-US" sz="1400" dirty="0" err="1">
                <a:solidFill>
                  <a:srgbClr val="002060"/>
                </a:solidFill>
                <a:latin typeface="Arial" panose="020B0604020202020204" pitchFamily="34" charset="0"/>
                <a:cs typeface="Arial" panose="020B0604020202020204" pitchFamily="34" charset="0"/>
              </a:rPr>
              <a:t>osobe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kontakt</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je </a:t>
            </a:r>
            <a:r>
              <a:rPr lang="en-US" sz="1400" dirty="0" err="1">
                <a:solidFill>
                  <a:srgbClr val="002060"/>
                </a:solidFill>
                <a:latin typeface="Arial" panose="020B0604020202020204" pitchFamily="34" charset="0"/>
                <a:cs typeface="Arial" panose="020B0604020202020204" pitchFamily="34" charset="0"/>
              </a:rPr>
              <a:t>bilo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izravnih</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kontakata</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solidFill>
                  <a:srgbClr val="002060"/>
                </a:solidFill>
                <a:latin typeface="Arial" panose="020B0604020202020204" pitchFamily="34" charset="0"/>
                <a:cs typeface="Arial" panose="020B0604020202020204" pitchFamily="34" charset="0"/>
              </a:rPr>
              <a:t>koji</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komunikacijski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kanali</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korišteni</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je </a:t>
            </a:r>
            <a:r>
              <a:rPr lang="en-US" sz="1400" dirty="0" err="1">
                <a:solidFill>
                  <a:srgbClr val="002060"/>
                </a:solidFill>
                <a:latin typeface="Arial" panose="020B0604020202020204" pitchFamily="34" charset="0"/>
                <a:cs typeface="Arial" panose="020B0604020202020204" pitchFamily="34" charset="0"/>
              </a:rPr>
              <a:t>postojao</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posrednik</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a:t>
            </a:r>
            <a:r>
              <a:rPr lang="en-US" sz="1400" dirty="0" err="1">
                <a:solidFill>
                  <a:srgbClr val="002060"/>
                </a:solidFill>
                <a:latin typeface="Arial" panose="020B0604020202020204" pitchFamily="34" charset="0"/>
                <a:cs typeface="Arial" panose="020B0604020202020204" pitchFamily="34" charset="0"/>
              </a:rPr>
              <a:t>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izvršene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usluge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evidentirane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ispravan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način</a:t>
            </a:r>
            <a:r>
              <a:rPr lang="en-US" sz="1400" dirty="0">
                <a:solidFill>
                  <a:srgbClr val="002060"/>
                </a:solidFill>
                <a:latin typeface="Arial" panose="020B0604020202020204" pitchFamily="34" charset="0"/>
                <a:cs typeface="Arial" panose="020B0604020202020204" pitchFamily="34" charset="0"/>
              </a:rPr>
              <a:t> u </a:t>
            </a:r>
            <a:r>
              <a:rPr lang="en-US" sz="1400" dirty="0" err="1">
                <a:solidFill>
                  <a:srgbClr val="002060"/>
                </a:solidFill>
                <a:latin typeface="Arial" panose="020B0604020202020204" pitchFamily="34" charset="0"/>
                <a:cs typeface="Arial" panose="020B0604020202020204" pitchFamily="34" charset="0"/>
              </a:rPr>
              <a:t>poslovnim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knjigama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oba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subjekta</a:t>
            </a:r>
            <a:r>
              <a:rPr lang="en-US" sz="1400" dirty="0">
                <a:solidFill>
                  <a:srgbClr val="002060"/>
                </a:solidFill>
                <a:latin typeface="Arial" panose="020B0604020202020204" pitchFamily="34" charset="0"/>
                <a:cs typeface="Arial" panose="020B0604020202020204" pitchFamily="34" charset="0"/>
              </a:rPr>
              <a:t> i da li se </a:t>
            </a:r>
            <a:r>
              <a:rPr lang="en-US" sz="1400" dirty="0" err="1">
                <a:solidFill>
                  <a:srgbClr val="002060"/>
                </a:solidFill>
                <a:latin typeface="Arial" panose="020B0604020202020204" pitchFamily="34" charset="0"/>
                <a:cs typeface="Arial" panose="020B0604020202020204" pitchFamily="34" charset="0"/>
              </a:rPr>
              <a:t>vremenski</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podudaraju</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je o </a:t>
            </a:r>
            <a:r>
              <a:rPr lang="en-US" sz="1400" dirty="0" err="1">
                <a:solidFill>
                  <a:srgbClr val="002060"/>
                </a:solidFill>
                <a:latin typeface="Arial" panose="020B0604020202020204" pitchFamily="34" charset="0"/>
                <a:cs typeface="Arial" panose="020B0604020202020204" pitchFamily="34" charset="0"/>
              </a:rPr>
              <a:t>izvršenoj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usluzi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zaključen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ugovor</a:t>
            </a:r>
            <a:r>
              <a:rPr lang="en-US" sz="1400" dirty="0">
                <a:solidFill>
                  <a:srgbClr val="002060"/>
                </a:solidFill>
                <a:latin typeface="Arial" panose="020B0604020202020204" pitchFamily="34" charset="0"/>
                <a:cs typeface="Arial" panose="020B0604020202020204" pitchFamily="34" charset="0"/>
              </a:rPr>
              <a:t> </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a:t>
            </a:r>
            <a:r>
              <a:rPr lang="en-US" sz="1400" dirty="0" err="1">
                <a:solidFill>
                  <a:srgbClr val="002060"/>
                </a:solidFill>
                <a:latin typeface="Arial" panose="020B0604020202020204" pitchFamily="34" charset="0"/>
                <a:cs typeface="Arial" panose="020B0604020202020204" pitchFamily="34" charset="0"/>
              </a:rPr>
              <a:t>ulazni</a:t>
            </a:r>
            <a:r>
              <a:rPr lang="en-US" sz="1400" dirty="0">
                <a:solidFill>
                  <a:srgbClr val="002060"/>
                </a:solidFill>
                <a:latin typeface="Arial" panose="020B0604020202020204" pitchFamily="34" charset="0"/>
                <a:cs typeface="Arial" panose="020B0604020202020204" pitchFamily="34" charset="0"/>
              </a:rPr>
              <a:t> i </a:t>
            </a:r>
            <a:r>
              <a:rPr lang="en-US" sz="1400" dirty="0" err="1">
                <a:solidFill>
                  <a:srgbClr val="002060"/>
                </a:solidFill>
                <a:latin typeface="Arial" panose="020B0604020202020204" pitchFamily="34" charset="0"/>
                <a:cs typeface="Arial" panose="020B0604020202020204" pitchFamily="34" charset="0"/>
              </a:rPr>
              <a:t>izlazni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računi</a:t>
            </a:r>
            <a:r>
              <a:rPr lang="en-US" sz="1400" dirty="0">
                <a:solidFill>
                  <a:srgbClr val="002060"/>
                </a:solidFill>
                <a:latin typeface="Arial" panose="020B0604020202020204" pitchFamily="34" charset="0"/>
                <a:cs typeface="Arial" panose="020B0604020202020204" pitchFamily="34" charset="0"/>
              </a:rPr>
              <a:t> prate </a:t>
            </a:r>
            <a:r>
              <a:rPr lang="en-US" sz="1400" dirty="0" err="1">
                <a:solidFill>
                  <a:srgbClr val="002060"/>
                </a:solidFill>
                <a:latin typeface="Arial" panose="020B0604020202020204" pitchFamily="34" charset="0"/>
                <a:cs typeface="Arial" panose="020B0604020202020204" pitchFamily="34" charset="0"/>
              </a:rPr>
              <a:t>ugovorda</a:t>
            </a:r>
            <a:r>
              <a:rPr lang="en-US" sz="1400" dirty="0">
                <a:solidFill>
                  <a:srgbClr val="002060"/>
                </a:solidFill>
                <a:latin typeface="Arial" panose="020B0604020202020204" pitchFamily="34" charset="0"/>
                <a:cs typeface="Arial" panose="020B0604020202020204" pitchFamily="34" charset="0"/>
              </a:rPr>
              <a:t> li </a:t>
            </a:r>
            <a:r>
              <a:rPr lang="en-US" sz="1400" dirty="0" err="1">
                <a:solidFill>
                  <a:srgbClr val="002060"/>
                </a:solidFill>
                <a:latin typeface="Arial" panose="020B0604020202020204" pitchFamily="34" charset="0"/>
                <a:cs typeface="Arial" panose="020B0604020202020204" pitchFamily="34" charset="0"/>
              </a:rPr>
              <a:t>računi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sadrže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sve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elemente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propisane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zakonom</a:t>
            </a:r>
            <a:r>
              <a:rPr lang="en-US" sz="1400" dirty="0">
                <a:solidFill>
                  <a:srgbClr val="002060"/>
                </a:solidFill>
                <a:latin typeface="Arial" panose="020B0604020202020204" pitchFamily="34" charset="0"/>
                <a:cs typeface="Arial" panose="020B0604020202020204" pitchFamily="34" charset="0"/>
              </a:rPr>
              <a:t> ( </a:t>
            </a:r>
            <a:r>
              <a:rPr lang="en-US" sz="1400" dirty="0" err="1">
                <a:solidFill>
                  <a:srgbClr val="002060"/>
                </a:solidFill>
                <a:latin typeface="Arial" panose="020B0604020202020204" pitchFamily="34" charset="0"/>
                <a:cs typeface="Arial" panose="020B0604020202020204" pitchFamily="34" charset="0"/>
              </a:rPr>
              <a:t>mjesto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vrijeme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sastavljanja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materijalni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sadržaj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vrta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izvršene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usluge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opis</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posla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trajanje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usluge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broj</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radnih</a:t>
            </a:r>
            <a:r>
              <a:rPr lang="en-US" sz="1400" dirty="0">
                <a:solidFill>
                  <a:srgbClr val="002060"/>
                </a:solidFill>
                <a:latin typeface="Arial" panose="020B0604020202020204" pitchFamily="34" charset="0"/>
                <a:cs typeface="Arial" panose="020B0604020202020204" pitchFamily="34" charset="0"/>
              </a:rPr>
              <a:t> sati i </a:t>
            </a:r>
            <a:r>
              <a:rPr lang="en-US" sz="1400" dirty="0" err="1">
                <a:solidFill>
                  <a:srgbClr val="002060"/>
                </a:solidFill>
                <a:latin typeface="Arial" panose="020B0604020202020204" pitchFamily="34" charset="0"/>
                <a:cs typeface="Arial" panose="020B0604020202020204" pitchFamily="34" charset="0"/>
              </a:rPr>
              <a:t>razdoblje</a:t>
            </a:r>
            <a:r>
              <a:rPr lang="en-US" sz="1400" dirty="0" smtClean="0">
                <a:solidFill>
                  <a:srgbClr val="002060"/>
                </a:solidFill>
                <a:latin typeface="Arial" panose="020B0604020202020204" pitchFamily="34" charset="0"/>
                <a:cs typeface="Arial" panose="020B0604020202020204" pitchFamily="34" charset="0"/>
              </a:rPr>
              <a:t>..)</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smtClean="0">
                <a:solidFill>
                  <a:srgbClr val="002060"/>
                </a:solidFill>
                <a:latin typeface="Arial" panose="020B0604020202020204" pitchFamily="34" charset="0"/>
                <a:cs typeface="Arial" panose="020B0604020202020204" pitchFamily="34" charset="0"/>
              </a:rPr>
              <a:t>kako</a:t>
            </a:r>
            <a:r>
              <a:rPr lang="en-US" sz="1400" dirty="0" smtClean="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je </a:t>
            </a:r>
            <a:r>
              <a:rPr lang="en-US" sz="1400" dirty="0" err="1">
                <a:solidFill>
                  <a:srgbClr val="002060"/>
                </a:solidFill>
                <a:latin typeface="Arial" panose="020B0604020202020204" pitchFamily="34" charset="0"/>
                <a:cs typeface="Arial" panose="020B0604020202020204" pitchFamily="34" charset="0"/>
              </a:rPr>
              <a:t>iskazan</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pdv</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je </a:t>
            </a:r>
            <a:r>
              <a:rPr lang="en-US" sz="1400" dirty="0" err="1">
                <a:solidFill>
                  <a:srgbClr val="002060"/>
                </a:solidFill>
                <a:latin typeface="Arial" panose="020B0604020202020204" pitchFamily="34" charset="0"/>
                <a:cs typeface="Arial" panose="020B0604020202020204" pitchFamily="34" charset="0"/>
              </a:rPr>
              <a:t>usluga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obavljena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samostalno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putem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kooperanata</a:t>
            </a:r>
            <a:r>
              <a:rPr lang="en-US" sz="1400" dirty="0">
                <a:solidFill>
                  <a:srgbClr val="002060"/>
                </a:solidFill>
                <a:latin typeface="Arial" panose="020B0604020202020204" pitchFamily="34" charset="0"/>
                <a:cs typeface="Arial" panose="020B0604020202020204" pitchFamily="34" charset="0"/>
              </a:rPr>
              <a:t> </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a:t>
            </a:r>
            <a:r>
              <a:rPr lang="en-US" sz="1400" dirty="0" err="1">
                <a:solidFill>
                  <a:srgbClr val="002060"/>
                </a:solidFill>
                <a:latin typeface="Arial" panose="020B0604020202020204" pitchFamily="34" charset="0"/>
                <a:cs typeface="Arial" panose="020B0604020202020204" pitchFamily="34" charset="0"/>
              </a:rPr>
              <a:t>zapošljava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ljude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koji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uslugu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mogli</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izvršiti</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a:t>
            </a:r>
            <a:r>
              <a:rPr lang="en-US" sz="1400" dirty="0" err="1">
                <a:solidFill>
                  <a:srgbClr val="002060"/>
                </a:solidFill>
                <a:latin typeface="Arial" panose="020B0604020202020204" pitchFamily="34" charset="0"/>
                <a:cs typeface="Arial" panose="020B0604020202020204" pitchFamily="34" charset="0"/>
              </a:rPr>
              <a:t>postoje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troškvo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izdanim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računima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knjiženje</a:t>
            </a:r>
            <a:r>
              <a:rPr lang="en-US" sz="1400" dirty="0" smtClean="0">
                <a:solidFill>
                  <a:srgbClr val="002060"/>
                </a:solidFill>
                <a:latin typeface="Arial" panose="020B0604020202020204" pitchFamily="34" charset="0"/>
                <a:cs typeface="Arial" panose="020B0604020202020204" pitchFamily="34" charset="0"/>
              </a:rPr>
              <a:t>)</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je </a:t>
            </a:r>
            <a:r>
              <a:rPr lang="en-US" sz="1400" dirty="0" err="1">
                <a:solidFill>
                  <a:srgbClr val="002060"/>
                </a:solidFill>
                <a:latin typeface="Arial" panose="020B0604020202020204" pitchFamily="34" charset="0"/>
                <a:cs typeface="Arial" panose="020B0604020202020204" pitchFamily="34" charset="0"/>
              </a:rPr>
              <a:t>iskorišteno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pravo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odbitak</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pretporeza</a:t>
            </a:r>
            <a:endParaRPr lang="hr-HR" sz="1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da </a:t>
            </a:r>
            <a:r>
              <a:rPr lang="en-US" sz="1400" dirty="0">
                <a:solidFill>
                  <a:srgbClr val="002060"/>
                </a:solidFill>
                <a:latin typeface="Arial" panose="020B0604020202020204" pitchFamily="34" charset="0"/>
                <a:cs typeface="Arial" panose="020B0604020202020204" pitchFamily="34" charset="0"/>
              </a:rPr>
              <a:t>li </a:t>
            </a:r>
            <a:r>
              <a:rPr lang="en-US" sz="1400" dirty="0" err="1">
                <a:solidFill>
                  <a:srgbClr val="002060"/>
                </a:solidFill>
                <a:latin typeface="Arial" panose="020B0604020202020204" pitchFamily="34" charset="0"/>
                <a:cs typeface="Arial" panose="020B0604020202020204" pitchFamily="34" charset="0"/>
              </a:rPr>
              <a:t>su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ulazne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račune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predočene</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narudžbenice</a:t>
            </a:r>
            <a:r>
              <a:rPr lang="en-US" sz="1400" dirty="0">
                <a:solidFill>
                  <a:srgbClr val="002060"/>
                </a:solidFill>
                <a:latin typeface="Arial" panose="020B0604020202020204" pitchFamily="34" charset="0"/>
                <a:cs typeface="Arial" panose="020B0604020202020204" pitchFamily="34" charset="0"/>
              </a:rPr>
              <a:t> i </a:t>
            </a:r>
            <a:r>
              <a:rPr lang="en-US" sz="1400" dirty="0" err="1" smtClean="0">
                <a:solidFill>
                  <a:srgbClr val="002060"/>
                </a:solidFill>
                <a:latin typeface="Arial" panose="020B0604020202020204" pitchFamily="34" charset="0"/>
                <a:cs typeface="Arial" panose="020B0604020202020204" pitchFamily="34" charset="0"/>
              </a:rPr>
              <a:t>ugovori</a:t>
            </a:r>
            <a:endParaRPr lang="en-US" sz="14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9587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582944" y="2179913"/>
            <a:ext cx="4648200" cy="3691218"/>
          </a:xfrm>
          <a:prstGeom prst="rect">
            <a:avLst/>
          </a:prstGeom>
        </p:spPr>
      </p:pic>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5128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gray">
          <a:xfrm>
            <a:off x="649063" y="1521004"/>
            <a:ext cx="9382057" cy="5793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05000"/>
              </a:lnSpc>
              <a:spcBef>
                <a:spcPct val="0"/>
              </a:spcBef>
              <a:spcAft>
                <a:spcPct val="0"/>
              </a:spcAft>
              <a:defRPr sz="3200" b="1">
                <a:solidFill>
                  <a:schemeClr val="bg1"/>
                </a:solidFill>
                <a:latin typeface="+mj-lt"/>
                <a:ea typeface="+mj-ea"/>
                <a:cs typeface="+mj-cs"/>
              </a:defRPr>
            </a:lvl1pPr>
            <a:lvl2pPr algn="l" rtl="0" eaLnBrk="0" fontAlgn="base" hangingPunct="0">
              <a:lnSpc>
                <a:spcPct val="105000"/>
              </a:lnSpc>
              <a:spcBef>
                <a:spcPct val="0"/>
              </a:spcBef>
              <a:spcAft>
                <a:spcPct val="0"/>
              </a:spcAft>
              <a:defRPr sz="2800" b="1">
                <a:solidFill>
                  <a:srgbClr val="ED1A3B"/>
                </a:solidFill>
                <a:latin typeface="Trebuchet MS" pitchFamily="34" charset="0"/>
              </a:defRPr>
            </a:lvl2pPr>
            <a:lvl3pPr algn="l" rtl="0" eaLnBrk="0" fontAlgn="base" hangingPunct="0">
              <a:lnSpc>
                <a:spcPct val="105000"/>
              </a:lnSpc>
              <a:spcBef>
                <a:spcPct val="0"/>
              </a:spcBef>
              <a:spcAft>
                <a:spcPct val="0"/>
              </a:spcAft>
              <a:defRPr sz="2800" b="1">
                <a:solidFill>
                  <a:srgbClr val="ED1A3B"/>
                </a:solidFill>
                <a:latin typeface="Trebuchet MS" pitchFamily="34" charset="0"/>
              </a:defRPr>
            </a:lvl3pPr>
            <a:lvl4pPr algn="l" rtl="0" eaLnBrk="0" fontAlgn="base" hangingPunct="0">
              <a:lnSpc>
                <a:spcPct val="105000"/>
              </a:lnSpc>
              <a:spcBef>
                <a:spcPct val="0"/>
              </a:spcBef>
              <a:spcAft>
                <a:spcPct val="0"/>
              </a:spcAft>
              <a:defRPr sz="2800" b="1">
                <a:solidFill>
                  <a:srgbClr val="ED1A3B"/>
                </a:solidFill>
                <a:latin typeface="Trebuchet MS" pitchFamily="34" charset="0"/>
              </a:defRPr>
            </a:lvl4pPr>
            <a:lvl5pPr algn="l" rtl="0" eaLnBrk="0" fontAlgn="base" hangingPunct="0">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pPr lvl="0" eaLnBrk="1" hangingPunct="1">
              <a:defRPr/>
            </a:pPr>
            <a:r>
              <a:rPr lang="hr-HR" sz="3528" kern="0" dirty="0" smtClean="0">
                <a:latin typeface="Trebuchet MS"/>
                <a:cs typeface="Trebuchet MS"/>
              </a:rPr>
              <a:t>HVALA VAM NA POZORNOSTI</a:t>
            </a:r>
            <a:endParaRPr lang="ta-IN" sz="3528" kern="0" dirty="0">
              <a:latin typeface="Trebuchet MS"/>
              <a:cs typeface="Trebuchet MS"/>
            </a:endParaRPr>
          </a:p>
          <a:p>
            <a:pPr lvl="0" eaLnBrk="1" hangingPunct="1">
              <a:defRPr/>
            </a:pPr>
            <a:endParaRPr lang="en-GB" sz="2205" i="1" kern="0" dirty="0">
              <a:solidFill>
                <a:srgbClr val="F2F2F2"/>
              </a:solidFill>
              <a:latin typeface="Trebuchet MS"/>
              <a:cs typeface="Trebuchet MS"/>
            </a:endParaRPr>
          </a:p>
        </p:txBody>
      </p:sp>
      <p:sp>
        <p:nvSpPr>
          <p:cNvPr id="7" name="Rectangle 7"/>
          <p:cNvSpPr txBox="1">
            <a:spLocks noChangeArrowheads="1"/>
          </p:cNvSpPr>
          <p:nvPr/>
        </p:nvSpPr>
        <p:spPr bwMode="gray">
          <a:xfrm>
            <a:off x="649063" y="2864084"/>
            <a:ext cx="9382056" cy="30385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bg1"/>
                </a:solidFill>
                <a:latin typeface="+mn-lt"/>
                <a:ea typeface="+mn-ea"/>
                <a:cs typeface="+mn-cs"/>
              </a:defRPr>
            </a:lvl1pPr>
            <a:lvl2pPr marL="336550" indent="-334963" algn="l" rtl="0" eaLnBrk="0" fontAlgn="base" hangingPunct="0">
              <a:spcBef>
                <a:spcPct val="20000"/>
              </a:spcBef>
              <a:spcAft>
                <a:spcPct val="0"/>
              </a:spcAft>
              <a:buChar char="•"/>
              <a:defRPr>
                <a:solidFill>
                  <a:srgbClr val="786860"/>
                </a:solidFill>
                <a:latin typeface="+mn-lt"/>
              </a:defRPr>
            </a:lvl2pPr>
            <a:lvl3pPr marL="641350" indent="-303213" algn="l" rtl="0" eaLnBrk="0" fontAlgn="base" hangingPunct="0">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0" fontAlgn="base" hangingPunct="0">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0" fontAlgn="base" hangingPunct="0">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0" indent="0" eaLnBrk="1" hangingPunct="1">
              <a:defRPr/>
            </a:pPr>
            <a:endParaRPr lang="ta-IN" sz="2205" kern="0" dirty="0">
              <a:solidFill>
                <a:schemeClr val="bg1">
                  <a:lumMod val="95000"/>
                </a:schemeClr>
              </a:solidFill>
              <a:latin typeface="Trebuchet MS"/>
              <a:cs typeface="Trebuchet MS"/>
            </a:endParaRPr>
          </a:p>
          <a:p>
            <a:pPr marL="0" indent="0" defTabSz="1008126" eaLnBrk="1" hangingPunct="1">
              <a:defRPr/>
            </a:pPr>
            <a:endParaRPr lang="hr-HR" sz="1323" kern="0" dirty="0" smtClean="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endParaRPr lang="ta-IN" sz="1323" b="1" kern="0" dirty="0">
              <a:solidFill>
                <a:schemeClr val="bg1">
                  <a:lumMod val="95000"/>
                </a:schemeClr>
              </a:solidFill>
              <a:latin typeface="Trebuchet MS"/>
              <a:cs typeface="Trebuchet MS"/>
            </a:endParaRPr>
          </a:p>
          <a:p>
            <a:pPr marL="0" indent="0" defTabSz="1008126" eaLnBrk="1" hangingPunct="1">
              <a:defRPr/>
            </a:pPr>
            <a:endParaRPr lang="ta-IN" sz="1323" kern="0" dirty="0">
              <a:solidFill>
                <a:schemeClr val="bg1">
                  <a:lumMod val="95000"/>
                </a:schemeClr>
              </a:solidFill>
              <a:latin typeface="Trebuchet MS"/>
              <a:cs typeface="Trebuchet MS"/>
            </a:endParaRPr>
          </a:p>
          <a:p>
            <a:pPr marL="0" indent="0" defTabSz="1008126" eaLnBrk="1" hangingPunct="1">
              <a:defRPr/>
            </a:pPr>
            <a:r>
              <a:rPr lang="ta-IN" sz="1323" b="1" kern="0" dirty="0">
                <a:solidFill>
                  <a:schemeClr val="bg1">
                    <a:lumMod val="95000"/>
                  </a:schemeClr>
                </a:solidFill>
                <a:latin typeface="Trebuchet MS"/>
                <a:cs typeface="Trebuchet MS"/>
              </a:rPr>
              <a:t>      Poslovno </a:t>
            </a:r>
            <a:r>
              <a:rPr lang="ta-IN" sz="1323" kern="0" dirty="0">
                <a:solidFill>
                  <a:schemeClr val="bg1">
                    <a:lumMod val="95000"/>
                  </a:schemeClr>
                </a:solidFill>
                <a:latin typeface="Trebuchet MS"/>
                <a:cs typeface="Trebuchet MS"/>
              </a:rPr>
              <a:t>s</a:t>
            </a:r>
            <a:r>
              <a:rPr lang="ta-IN" sz="1323" b="1" kern="0" dirty="0">
                <a:solidFill>
                  <a:schemeClr val="bg1">
                    <a:lumMod val="95000"/>
                  </a:schemeClr>
                </a:solidFill>
                <a:latin typeface="Trebuchet MS"/>
                <a:cs typeface="Trebuchet MS"/>
              </a:rPr>
              <a:t>avjetovanje, Porezno savjetovanje, Računovodstvene usluge i Revizija</a:t>
            </a:r>
            <a:endParaRPr lang="en-GB" sz="1323" b="1" kern="0" dirty="0">
              <a:solidFill>
                <a:schemeClr val="bg1">
                  <a:lumMod val="95000"/>
                </a:schemeClr>
              </a:solidFill>
              <a:latin typeface="Trebuchet MS"/>
              <a:cs typeface="Trebuchet MS"/>
            </a:endParaRPr>
          </a:p>
          <a:p>
            <a:pPr marL="0" indent="0" defTabSz="1008126" eaLnBrk="1" hangingPunct="1">
              <a:defRPr/>
            </a:pPr>
            <a:endParaRPr lang="en-GB" sz="1323" kern="0" dirty="0">
              <a:solidFill>
                <a:schemeClr val="bg1">
                  <a:lumMod val="95000"/>
                </a:schemeClr>
              </a:solidFill>
              <a:latin typeface="Trebuchet MS"/>
              <a:cs typeface="Trebuchet MS"/>
            </a:endParaRPr>
          </a:p>
        </p:txBody>
      </p:sp>
    </p:spTree>
    <p:extLst>
      <p:ext uri="{BB962C8B-B14F-4D97-AF65-F5344CB8AC3E}">
        <p14:creationId xmlns:p14="http://schemas.microsoft.com/office/powerpoint/2010/main" val="427278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476184" y="6842125"/>
            <a:ext cx="2970396" cy="619125"/>
          </a:xfrm>
          <a:prstGeom prst="rect">
            <a:avLst/>
          </a:prstGeom>
          <a:solidFill>
            <a:schemeClr val="bg1"/>
          </a:solidFill>
          <a:ln w="9525" cap="flat" cmpd="sng" algn="ctr">
            <a:noFill/>
            <a:prstDash val="solid"/>
            <a:round/>
            <a:headEnd type="none" w="med" len="med"/>
            <a:tailEnd type="none" w="med" len="med"/>
          </a:ln>
          <a:effectLst/>
        </p:spPr>
        <p:txBody>
          <a:bodyPr vert="horz" wrap="square" lIns="91328" tIns="45665" rIns="91328" bIns="45665" numCol="1" rtlCol="0" anchor="ctr"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hr-HR" sz="1400" b="1" i="0" u="none" strike="noStrike" cap="none" normalizeH="0" baseline="0" smtClean="0">
              <a:ln>
                <a:noFill/>
              </a:ln>
              <a:solidFill>
                <a:srgbClr val="5F5F5F"/>
              </a:solidFill>
              <a:effectLst/>
              <a:latin typeface="Arial" charset="0"/>
            </a:endParaRPr>
          </a:p>
        </p:txBody>
      </p:sp>
      <p:sp>
        <p:nvSpPr>
          <p:cNvPr id="63490" name="Slide Number Placeholder 5"/>
          <p:cNvSpPr>
            <a:spLocks noGrp="1"/>
          </p:cNvSpPr>
          <p:nvPr>
            <p:ph type="sldNum" sz="quarter" idx="4294967295"/>
          </p:nvPr>
        </p:nvSpPr>
        <p:spPr bwMode="auto">
          <a:xfrm>
            <a:off x="758825" y="7151688"/>
            <a:ext cx="2495550" cy="1825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900">
                <a:solidFill>
                  <a:schemeClr val="tx1"/>
                </a:solidFill>
                <a:latin typeface="Trebuchet MS" panose="020B0603020202020204" pitchFamily="34" charset="0"/>
                <a:cs typeface="Arial" panose="020B0604020202020204" pitchFamily="34" charset="0"/>
              </a:defRPr>
            </a:lvl1pPr>
            <a:lvl2pPr marL="742950" indent="-285750">
              <a:defRPr sz="900">
                <a:solidFill>
                  <a:schemeClr val="tx1"/>
                </a:solidFill>
                <a:latin typeface="Trebuchet MS" panose="020B0603020202020204" pitchFamily="34" charset="0"/>
                <a:cs typeface="Arial" panose="020B0604020202020204" pitchFamily="34" charset="0"/>
              </a:defRPr>
            </a:lvl2pPr>
            <a:lvl3pPr marL="1143000" indent="-228600">
              <a:defRPr sz="900">
                <a:solidFill>
                  <a:schemeClr val="tx1"/>
                </a:solidFill>
                <a:latin typeface="Trebuchet MS" panose="020B0603020202020204" pitchFamily="34" charset="0"/>
                <a:cs typeface="Arial" panose="020B0604020202020204" pitchFamily="34" charset="0"/>
              </a:defRPr>
            </a:lvl3pPr>
            <a:lvl4pPr marL="1600200" indent="-228600">
              <a:defRPr sz="900">
                <a:solidFill>
                  <a:schemeClr val="tx1"/>
                </a:solidFill>
                <a:latin typeface="Trebuchet MS" panose="020B0603020202020204" pitchFamily="34" charset="0"/>
                <a:cs typeface="Arial" panose="020B0604020202020204" pitchFamily="34" charset="0"/>
              </a:defRPr>
            </a:lvl4pPr>
            <a:lvl5pPr marL="2057400" indent="-228600">
              <a:defRPr sz="9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Trebuchet MS" panose="020B0603020202020204" pitchFamily="34" charset="0"/>
                <a:cs typeface="Arial" panose="020B0604020202020204" pitchFamily="34" charset="0"/>
              </a:defRPr>
            </a:lvl9pPr>
          </a:lstStyle>
          <a:p>
            <a:r>
              <a:rPr lang="en-GB" altLang="en-US" dirty="0" smtClean="0"/>
              <a:t>Page </a:t>
            </a:r>
            <a:fld id="{77C2DC20-50A2-4C83-970C-E9EB22E329A4}" type="slidenum">
              <a:rPr lang="en-GB" altLang="en-US" smtClean="0"/>
              <a:pPr/>
              <a:t>24</a:t>
            </a:fld>
            <a:endParaRPr lang="en-GB" altLang="en-US" dirty="0" smtClean="0"/>
          </a:p>
        </p:txBody>
      </p:sp>
      <p:pic>
        <p:nvPicPr>
          <p:cNvPr id="63491"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7" y="1236663"/>
            <a:ext cx="8998183" cy="353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2" name="Imag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38" y="438150"/>
            <a:ext cx="9174514" cy="928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1" descr="50 yea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775" y="6842125"/>
            <a:ext cx="2640013"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Rectangle 3"/>
          <p:cNvSpPr>
            <a:spLocks noChangeArrowheads="1"/>
          </p:cNvSpPr>
          <p:nvPr/>
        </p:nvSpPr>
        <p:spPr bwMode="auto">
          <a:xfrm>
            <a:off x="179388" y="684213"/>
            <a:ext cx="21113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4306" tIns="52153" rIns="104306" bIns="52153" anchor="ctr">
            <a:spAutoFit/>
          </a:bodyPr>
          <a:lstStyle>
            <a:lvl1pPr defTabSz="1042988">
              <a:spcBef>
                <a:spcPts val="600"/>
              </a:spcBef>
              <a:buFont typeface="Arial" panose="020B0604020202020204" pitchFamily="34" charset="0"/>
              <a:defRPr sz="900" b="1">
                <a:solidFill>
                  <a:schemeClr val="tx2"/>
                </a:solidFill>
                <a:latin typeface="Trebuchet MS" panose="020B0603020202020204" pitchFamily="34" charset="0"/>
              </a:defRPr>
            </a:lvl1pPr>
            <a:lvl2pPr marL="742950" indent="-285750" defTabSz="1042988">
              <a:spcBef>
                <a:spcPts val="600"/>
              </a:spcBef>
              <a:buFont typeface="Arial" panose="020B0604020202020204" pitchFamily="34" charset="0"/>
              <a:defRPr sz="900">
                <a:solidFill>
                  <a:schemeClr val="tx1"/>
                </a:solidFill>
                <a:latin typeface="Trebuchet MS" panose="020B0603020202020204" pitchFamily="34" charset="0"/>
              </a:defRPr>
            </a:lvl2pPr>
            <a:lvl3pPr marL="1143000" indent="-228600" defTabSz="1042988">
              <a:spcBef>
                <a:spcPts val="600"/>
              </a:spcBef>
              <a:buFont typeface="Trebuchet MS" panose="020B0603020202020204" pitchFamily="34" charset="0"/>
              <a:buChar char="•"/>
              <a:defRPr sz="900">
                <a:solidFill>
                  <a:schemeClr val="tx1"/>
                </a:solidFill>
                <a:latin typeface="Trebuchet MS" panose="020B0603020202020204" pitchFamily="34" charset="0"/>
              </a:defRPr>
            </a:lvl3pPr>
            <a:lvl4pPr marL="1600200" indent="-228600" defTabSz="1042988">
              <a:spcBef>
                <a:spcPts val="600"/>
              </a:spcBef>
              <a:buFont typeface="Trebuchet MS" panose="020B0603020202020204" pitchFamily="34" charset="0"/>
              <a:buChar char="–"/>
              <a:defRPr sz="900">
                <a:solidFill>
                  <a:schemeClr val="tx1"/>
                </a:solidFill>
                <a:latin typeface="Trebuchet MS" panose="020B0603020202020204" pitchFamily="34" charset="0"/>
              </a:defRPr>
            </a:lvl4pPr>
            <a:lvl5pPr marL="2057400" indent="-228600" defTabSz="1042988">
              <a:spcBef>
                <a:spcPts val="600"/>
              </a:spcBef>
              <a:buFont typeface="Trebuchet MS" panose="020B0603020202020204" pitchFamily="34" charset="0"/>
              <a:buChar char="–"/>
              <a:defRPr sz="900">
                <a:solidFill>
                  <a:schemeClr val="tx1"/>
                </a:solidFill>
                <a:latin typeface="Trebuchet MS" panose="020B0603020202020204" pitchFamily="34" charset="0"/>
              </a:defRPr>
            </a:lvl5pPr>
            <a:lvl6pPr marL="2514600" indent="-228600" defTabSz="1042988" eaLnBrk="0" fontAlgn="base" hangingPunct="0">
              <a:spcBef>
                <a:spcPts val="600"/>
              </a:spcBef>
              <a:spcAft>
                <a:spcPct val="0"/>
              </a:spcAft>
              <a:buFont typeface="Trebuchet MS" panose="020B0603020202020204" pitchFamily="34" charset="0"/>
              <a:buChar char="–"/>
              <a:defRPr sz="900">
                <a:solidFill>
                  <a:schemeClr val="tx1"/>
                </a:solidFill>
                <a:latin typeface="Trebuchet MS" panose="020B0603020202020204" pitchFamily="34" charset="0"/>
              </a:defRPr>
            </a:lvl6pPr>
            <a:lvl7pPr marL="2971800" indent="-228600" defTabSz="1042988" eaLnBrk="0" fontAlgn="base" hangingPunct="0">
              <a:spcBef>
                <a:spcPts val="600"/>
              </a:spcBef>
              <a:spcAft>
                <a:spcPct val="0"/>
              </a:spcAft>
              <a:buFont typeface="Trebuchet MS" panose="020B0603020202020204" pitchFamily="34" charset="0"/>
              <a:buChar char="–"/>
              <a:defRPr sz="900">
                <a:solidFill>
                  <a:schemeClr val="tx1"/>
                </a:solidFill>
                <a:latin typeface="Trebuchet MS" panose="020B0603020202020204" pitchFamily="34" charset="0"/>
              </a:defRPr>
            </a:lvl7pPr>
            <a:lvl8pPr marL="3429000" indent="-228600" defTabSz="1042988" eaLnBrk="0" fontAlgn="base" hangingPunct="0">
              <a:spcBef>
                <a:spcPts val="600"/>
              </a:spcBef>
              <a:spcAft>
                <a:spcPct val="0"/>
              </a:spcAft>
              <a:buFont typeface="Trebuchet MS" panose="020B0603020202020204" pitchFamily="34" charset="0"/>
              <a:buChar char="–"/>
              <a:defRPr sz="900">
                <a:solidFill>
                  <a:schemeClr val="tx1"/>
                </a:solidFill>
                <a:latin typeface="Trebuchet MS" panose="020B0603020202020204" pitchFamily="34" charset="0"/>
              </a:defRPr>
            </a:lvl8pPr>
            <a:lvl9pPr marL="3886200" indent="-228600" defTabSz="1042988" eaLnBrk="0" fontAlgn="base" hangingPunct="0">
              <a:spcBef>
                <a:spcPts val="600"/>
              </a:spcBef>
              <a:spcAft>
                <a:spcPct val="0"/>
              </a:spcAft>
              <a:buFont typeface="Trebuchet MS" panose="020B0603020202020204" pitchFamily="34" charset="0"/>
              <a:buChar char="–"/>
              <a:defRPr sz="900">
                <a:solidFill>
                  <a:schemeClr val="tx1"/>
                </a:solidFill>
                <a:latin typeface="Trebuchet MS" panose="020B0603020202020204" pitchFamily="34" charset="0"/>
              </a:defRPr>
            </a:lvl9pPr>
          </a:lstStyle>
          <a:p>
            <a:pPr eaLnBrk="1" hangingPunct="1">
              <a:spcBef>
                <a:spcPct val="0"/>
              </a:spcBef>
              <a:buFontTx/>
              <a:buNone/>
            </a:pPr>
            <a:endParaRPr lang="sr-Latn-CS" altLang="en-US" sz="2100" b="0">
              <a:solidFill>
                <a:schemeClr val="tx1"/>
              </a:solidFill>
              <a:latin typeface="Arial" panose="020B0604020202020204" pitchFamily="34" charset="0"/>
            </a:endParaRPr>
          </a:p>
        </p:txBody>
      </p:sp>
      <p:sp>
        <p:nvSpPr>
          <p:cNvPr id="7" name="Rectangle 2"/>
          <p:cNvSpPr>
            <a:spLocks noChangeArrowheads="1"/>
          </p:cNvSpPr>
          <p:nvPr/>
        </p:nvSpPr>
        <p:spPr bwMode="auto">
          <a:xfrm>
            <a:off x="663911" y="5267379"/>
            <a:ext cx="9459335" cy="1781299"/>
          </a:xfrm>
          <a:prstGeom prst="rect">
            <a:avLst/>
          </a:prstGeom>
          <a:noFill/>
          <a:ln w="9525">
            <a:noFill/>
            <a:miter lim="800000"/>
            <a:headEnd/>
            <a:tailEnd/>
          </a:ln>
          <a:effectLst/>
        </p:spPr>
        <p:txBody>
          <a:bodyPr vert="horz" wrap="square" lIns="100817" tIns="50408" rIns="100817" bIns="50408" numCol="1" anchor="ctr" anchorCtr="0" compatLnSpc="1">
            <a:prstTxWarp prst="textNoShape">
              <a:avLst/>
            </a:prstTxWarp>
            <a:spAutoFit/>
          </a:bodyPr>
          <a:lstStyle/>
          <a:p>
            <a:pPr defTabSz="1008126" eaLnBrk="0" hangingPunct="0"/>
            <a:r>
              <a:rPr lang="hr-HR" sz="992" b="0" dirty="0" bmk="_MailAutoSig">
                <a:solidFill>
                  <a:srgbClr val="4D4D4D"/>
                </a:solidFill>
                <a:latin typeface="Trebuchet MS" pitchFamily="34" charset="0"/>
                <a:ea typeface="Times New Roman" pitchFamily="18" charset="0"/>
                <a:cs typeface="Times New Roman" pitchFamily="18" charset="0"/>
              </a:rPr>
              <a:t>Hrvoje Stipić</a:t>
            </a:r>
            <a:endParaRPr lang="hr-HR" sz="882" b="0" dirty="0" bmk="_MailAutoSig">
              <a:solidFill>
                <a:schemeClr val="tx1"/>
              </a:solidFill>
              <a:latin typeface="Arial" pitchFamily="34" charset="0"/>
              <a:cs typeface="Arial" pitchFamily="34" charset="0"/>
            </a:endParaRPr>
          </a:p>
          <a:p>
            <a:pPr defTabSz="1008126" eaLnBrk="0" hangingPunct="0"/>
            <a:r>
              <a:rPr lang="hr-HR" sz="992" b="0" dirty="0" bmk="_MailAutoSig">
                <a:solidFill>
                  <a:srgbClr val="ED1A3B"/>
                </a:solidFill>
                <a:latin typeface="Trebuchet MS" pitchFamily="34" charset="0"/>
                <a:ea typeface="Times New Roman" pitchFamily="18" charset="0"/>
                <a:cs typeface="Times New Roman" pitchFamily="18" charset="0"/>
              </a:rPr>
              <a:t>Predsjednik Uprave i Partner</a:t>
            </a:r>
            <a:endParaRPr lang="hr-HR" sz="882" b="0" dirty="0" bmk="_MailAutoSig">
              <a:solidFill>
                <a:srgbClr val="ED1A3B"/>
              </a:solidFill>
              <a:latin typeface="Arial" pitchFamily="34" charset="0"/>
              <a:cs typeface="Arial" pitchFamily="34" charset="0"/>
            </a:endParaRPr>
          </a:p>
          <a:p>
            <a:pPr defTabSz="1008126" eaLnBrk="0" hangingPunct="0"/>
            <a:r>
              <a:rPr lang="hr-HR" sz="992" b="0" dirty="0" bmk="_MailAutoSig">
                <a:solidFill>
                  <a:srgbClr val="4D4D4D"/>
                </a:solidFill>
                <a:latin typeface="Trebuchet MS" pitchFamily="34" charset="0"/>
                <a:ea typeface="Times New Roman" pitchFamily="18" charset="0"/>
                <a:cs typeface="Times New Roman" pitchFamily="18" charset="0"/>
              </a:rPr>
              <a:t>BDO Savjetovanje d.o.o.</a:t>
            </a:r>
            <a:endParaRPr lang="hr-HR" sz="882" b="0" dirty="0" bmk="_MailAutoSig">
              <a:solidFill>
                <a:schemeClr val="tx1"/>
              </a:solidFill>
              <a:latin typeface="Arial" pitchFamily="34" charset="0"/>
              <a:cs typeface="Arial" pitchFamily="34" charset="0"/>
            </a:endParaRPr>
          </a:p>
          <a:p>
            <a:pPr defTabSz="1008126" eaLnBrk="0" hangingPunct="0"/>
            <a:r>
              <a:rPr lang="hr-HR" sz="992" b="0" dirty="0" bmk="_MailAutoSig">
                <a:solidFill>
                  <a:srgbClr val="4D4D4D"/>
                </a:solidFill>
                <a:latin typeface="Trebuchet MS" pitchFamily="34" charset="0"/>
                <a:ea typeface="Times New Roman" pitchFamily="18" charset="0"/>
                <a:cs typeface="Times New Roman" pitchFamily="18" charset="0"/>
              </a:rPr>
              <a:t>Trg J. F. Kennedy 6b</a:t>
            </a:r>
            <a:endParaRPr lang="hr-HR" sz="882" b="0" dirty="0" bmk="_MailAutoSig">
              <a:solidFill>
                <a:schemeClr val="tx1"/>
              </a:solidFill>
              <a:latin typeface="Arial" pitchFamily="34" charset="0"/>
              <a:cs typeface="Arial" pitchFamily="34" charset="0"/>
            </a:endParaRPr>
          </a:p>
          <a:p>
            <a:pPr defTabSz="1008126" eaLnBrk="0" hangingPunct="0"/>
            <a:r>
              <a:rPr lang="hr-HR" sz="992" b="0" dirty="0" bmk="_MailAutoSig">
                <a:solidFill>
                  <a:srgbClr val="4D4D4D"/>
                </a:solidFill>
                <a:latin typeface="Trebuchet MS" pitchFamily="34" charset="0"/>
                <a:ea typeface="Times New Roman" pitchFamily="18" charset="0"/>
                <a:cs typeface="Times New Roman" pitchFamily="18" charset="0"/>
              </a:rPr>
              <a:t>HR - 10 000 Zagreb</a:t>
            </a:r>
            <a:endParaRPr lang="hr-HR" sz="882" b="0" dirty="0" bmk="_MailAutoSig">
              <a:solidFill>
                <a:schemeClr val="tx1"/>
              </a:solidFill>
              <a:latin typeface="Arial" pitchFamily="34" charset="0"/>
              <a:cs typeface="Arial" pitchFamily="34" charset="0"/>
            </a:endParaRPr>
          </a:p>
          <a:p>
            <a:pPr defTabSz="1008126" eaLnBrk="0" hangingPunct="0"/>
            <a:r>
              <a:rPr lang="hr-HR" sz="992" b="0" dirty="0" bmk="_MailAutoSig">
                <a:solidFill>
                  <a:srgbClr val="4D4D4D"/>
                </a:solidFill>
                <a:latin typeface="Trebuchet MS" pitchFamily="34" charset="0"/>
                <a:ea typeface="Times New Roman" pitchFamily="18" charset="0"/>
                <a:cs typeface="Times New Roman" pitchFamily="18" charset="0"/>
              </a:rPr>
              <a:t>Phone: +385-1-2395-741</a:t>
            </a:r>
            <a:endParaRPr lang="hr-HR" sz="882" b="0" dirty="0" bmk="_MailAutoSig">
              <a:solidFill>
                <a:schemeClr val="tx1"/>
              </a:solidFill>
              <a:latin typeface="Arial" pitchFamily="34" charset="0"/>
              <a:cs typeface="Arial" pitchFamily="34" charset="0"/>
            </a:endParaRPr>
          </a:p>
          <a:p>
            <a:pPr defTabSz="1008126" eaLnBrk="0" hangingPunct="0"/>
            <a:r>
              <a:rPr lang="hr-HR" sz="992" b="0" dirty="0" bmk="_MailAutoSig">
                <a:solidFill>
                  <a:srgbClr val="4D4D4D"/>
                </a:solidFill>
                <a:latin typeface="Trebuchet MS" pitchFamily="34" charset="0"/>
                <a:ea typeface="Times New Roman" pitchFamily="18" charset="0"/>
                <a:cs typeface="Times New Roman" pitchFamily="18" charset="0"/>
              </a:rPr>
              <a:t>Mob: +385-98-212-471 </a:t>
            </a:r>
            <a:endParaRPr lang="hr-HR" sz="882" b="0" dirty="0" bmk="_MailAutoSig">
              <a:solidFill>
                <a:schemeClr val="tx1"/>
              </a:solidFill>
              <a:latin typeface="Arial" pitchFamily="34" charset="0"/>
              <a:cs typeface="Arial" pitchFamily="34" charset="0"/>
            </a:endParaRPr>
          </a:p>
          <a:p>
            <a:pPr defTabSz="1008126" eaLnBrk="0" hangingPunct="0"/>
            <a:r>
              <a:rPr lang="hr-HR" sz="992" b="0" dirty="0" bmk="_MailAutoSig">
                <a:solidFill>
                  <a:srgbClr val="4D4D4D"/>
                </a:solidFill>
                <a:latin typeface="Trebuchet MS" pitchFamily="34" charset="0"/>
                <a:ea typeface="Times New Roman" pitchFamily="18" charset="0"/>
                <a:cs typeface="Times New Roman" pitchFamily="18" charset="0"/>
              </a:rPr>
              <a:t>Fax:</a:t>
            </a:r>
            <a:r>
              <a:rPr lang="hr-HR" sz="992" b="0" dirty="0" bmk="_MailAutoSig">
                <a:solidFill>
                  <a:srgbClr val="4D4D4D"/>
                </a:solidFill>
                <a:latin typeface="Calibri"/>
                <a:ea typeface="Times New Roman" pitchFamily="18" charset="0"/>
                <a:cs typeface="Times New Roman" pitchFamily="18" charset="0"/>
              </a:rPr>
              <a:t>    </a:t>
            </a:r>
            <a:r>
              <a:rPr lang="hr-HR" sz="992" b="0" dirty="0" bmk="_MailAutoSig">
                <a:solidFill>
                  <a:srgbClr val="4D4D4D"/>
                </a:solidFill>
                <a:latin typeface="Trebuchet MS" pitchFamily="34" charset="0"/>
                <a:ea typeface="Times New Roman" pitchFamily="18" charset="0"/>
                <a:cs typeface="Times New Roman" pitchFamily="18" charset="0"/>
              </a:rPr>
              <a:t> +385-1-2303-691</a:t>
            </a:r>
            <a:endParaRPr lang="hr-HR" sz="882" b="0" dirty="0" bmk="_MailAutoSig">
              <a:solidFill>
                <a:schemeClr val="tx1"/>
              </a:solidFill>
              <a:latin typeface="Arial" pitchFamily="34" charset="0"/>
              <a:cs typeface="Arial" pitchFamily="34" charset="0"/>
            </a:endParaRPr>
          </a:p>
          <a:p>
            <a:pPr defTabSz="1008126" eaLnBrk="0" hangingPunct="0"/>
            <a:r>
              <a:rPr lang="hr-HR" sz="992" b="0" dirty="0" bmk="_MailAutoSig">
                <a:solidFill>
                  <a:srgbClr val="ED1A3B"/>
                </a:solidFill>
                <a:latin typeface="Trebuchet MS" pitchFamily="34" charset="0"/>
                <a:ea typeface="Times New Roman" pitchFamily="18" charset="0"/>
                <a:cs typeface="Times New Roman" pitchFamily="18" charset="0"/>
                <a:hlinkClick r:id="rId6"/>
              </a:rPr>
              <a:t>www.bdo.hr</a:t>
            </a:r>
            <a:endParaRPr lang="hr-HR" sz="882" b="0" dirty="0">
              <a:solidFill>
                <a:srgbClr val="ED1A3B"/>
              </a:solidFill>
              <a:latin typeface="Arial" pitchFamily="34" charset="0"/>
              <a:cs typeface="Arial" pitchFamily="34" charset="0"/>
            </a:endParaRPr>
          </a:p>
          <a:p>
            <a:pPr defTabSz="1008126" eaLnBrk="0" hangingPunct="0"/>
            <a:endParaRPr lang="hr-HR" sz="1985"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77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TKO ?</a:t>
            </a:r>
            <a:endParaRPr lang="en-US" dirty="0"/>
          </a:p>
        </p:txBody>
      </p:sp>
      <p:sp>
        <p:nvSpPr>
          <p:cNvPr id="3" name="Text Placeholder 2"/>
          <p:cNvSpPr>
            <a:spLocks noGrp="1"/>
          </p:cNvSpPr>
          <p:nvPr>
            <p:ph type="body" sz="quarter" idx="13"/>
          </p:nvPr>
        </p:nvSpPr>
        <p:spPr/>
        <p:txBody>
          <a:bodyPr/>
          <a:lstStyle/>
          <a:p>
            <a:r>
              <a:rPr lang="pl-PL" dirty="0" smtClean="0"/>
              <a:t>Nadležna </a:t>
            </a:r>
            <a:r>
              <a:rPr lang="pl-PL" dirty="0"/>
              <a:t>tijela jedinica lokalne i područne (regionalne) samouprave</a:t>
            </a:r>
          </a:p>
          <a:p>
            <a:endParaRPr lang="en-US" dirty="0"/>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r>
              <a:rPr lang="hr-HR" dirty="0" smtClean="0"/>
              <a:t>MINISTARSTVO FINANCIJA,</a:t>
            </a:r>
          </a:p>
          <a:p>
            <a:r>
              <a:rPr lang="hr-HR" dirty="0" smtClean="0"/>
              <a:t>POREZNA UPRAVA</a:t>
            </a:r>
            <a:endParaRPr lang="en-US" dirty="0"/>
          </a:p>
        </p:txBody>
      </p:sp>
      <p:sp>
        <p:nvSpPr>
          <p:cNvPr id="6" name="Text Placeholder 5"/>
          <p:cNvSpPr>
            <a:spLocks noGrp="1"/>
          </p:cNvSpPr>
          <p:nvPr>
            <p:ph type="body" sz="quarter" idx="16"/>
          </p:nvPr>
        </p:nvSpPr>
        <p:spPr/>
        <p:txBody>
          <a:bodyPr/>
          <a:lstStyle/>
          <a:p>
            <a:r>
              <a:rPr lang="pl-PL" dirty="0" smtClean="0"/>
              <a:t>Druga jedinica lokalne samouprave odnosno jedinica područne (regionalne) samouprave </a:t>
            </a:r>
            <a:endParaRPr lang="en-US" dirty="0"/>
          </a:p>
        </p:txBody>
      </p:sp>
      <p:sp>
        <p:nvSpPr>
          <p:cNvPr id="7" name="Text Placeholder 6"/>
          <p:cNvSpPr>
            <a:spLocks noGrp="1"/>
          </p:cNvSpPr>
          <p:nvPr>
            <p:ph type="body" sz="quarter" idx="17"/>
          </p:nvPr>
        </p:nvSpPr>
        <p:spPr/>
        <p:txBody>
          <a:bodyPr/>
          <a:lstStyle/>
          <a:p>
            <a:pPr marL="285750" indent="-285750">
              <a:buFont typeface="Arial" panose="020B0604020202020204" pitchFamily="34" charset="0"/>
              <a:buChar char="•"/>
            </a:pPr>
            <a:r>
              <a:rPr lang="en-US" sz="1600" dirty="0" err="1" smtClean="0">
                <a:solidFill>
                  <a:srgbClr val="002060"/>
                </a:solidFill>
                <a:latin typeface="Arial" panose="020B0604020202020204" pitchFamily="34" charset="0"/>
                <a:cs typeface="Arial" panose="020B0604020202020204" pitchFamily="34" charset="0"/>
              </a:rPr>
              <a:t>Poslove</a:t>
            </a:r>
            <a:r>
              <a:rPr lang="en-US" sz="1600" dirty="0" smtClean="0">
                <a:solidFill>
                  <a:srgbClr val="002060"/>
                </a:solidFill>
                <a:latin typeface="Arial" panose="020B0604020202020204" pitchFamily="34" charset="0"/>
                <a:cs typeface="Arial" panose="020B0604020202020204" pitchFamily="34" charset="0"/>
              </a:rPr>
              <a:t> u </a:t>
            </a:r>
            <a:r>
              <a:rPr lang="en-US" sz="1600" dirty="0" err="1" smtClean="0">
                <a:solidFill>
                  <a:srgbClr val="002060"/>
                </a:solidFill>
                <a:latin typeface="Arial" panose="020B0604020202020204" pitchFamily="34" charset="0"/>
                <a:cs typeface="Arial" panose="020B0604020202020204" pitchFamily="34" charset="0"/>
              </a:rPr>
              <a:t>vezi</a:t>
            </a:r>
            <a:r>
              <a:rPr lang="en-US" sz="1600" dirty="0" smtClean="0">
                <a:solidFill>
                  <a:srgbClr val="002060"/>
                </a:solidFill>
                <a:latin typeface="Arial" panose="020B0604020202020204" pitchFamily="34" charset="0"/>
                <a:cs typeface="Arial" panose="020B0604020202020204" pitchFamily="34" charset="0"/>
              </a:rPr>
              <a:t> s </a:t>
            </a:r>
            <a:r>
              <a:rPr lang="en-US" sz="1600" dirty="0" err="1" smtClean="0">
                <a:solidFill>
                  <a:srgbClr val="002060"/>
                </a:solidFill>
                <a:latin typeface="Arial" panose="020B0604020202020204" pitchFamily="34" charset="0"/>
                <a:cs typeface="Arial" panose="020B0604020202020204" pitchFamily="34" charset="0"/>
              </a:rPr>
              <a:t>utvrđivanjem</a:t>
            </a:r>
            <a:r>
              <a:rPr lang="en-US" sz="1600" dirty="0" smtClean="0">
                <a:solidFill>
                  <a:srgbClr val="002060"/>
                </a:solidFill>
                <a:latin typeface="Arial" panose="020B0604020202020204" pitchFamily="34" charset="0"/>
                <a:cs typeface="Arial" panose="020B0604020202020204" pitchFamily="34" charset="0"/>
              </a:rPr>
              <a:t> i </a:t>
            </a:r>
            <a:r>
              <a:rPr lang="en-US" sz="1600" dirty="0" err="1" smtClean="0">
                <a:solidFill>
                  <a:srgbClr val="002060"/>
                </a:solidFill>
                <a:latin typeface="Arial" panose="020B0604020202020204" pitchFamily="34" charset="0"/>
                <a:cs typeface="Arial" panose="020B0604020202020204" pitchFamily="34" charset="0"/>
              </a:rPr>
              <a:t>naplatom</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poreza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jedinica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lokalne</a:t>
            </a:r>
            <a:r>
              <a:rPr lang="en-US" sz="1600" dirty="0" smtClean="0">
                <a:solidFill>
                  <a:srgbClr val="002060"/>
                </a:solidFill>
                <a:latin typeface="Arial" panose="020B0604020202020204" pitchFamily="34" charset="0"/>
                <a:cs typeface="Arial" panose="020B0604020202020204" pitchFamily="34" charset="0"/>
              </a:rPr>
              <a:t> i </a:t>
            </a:r>
            <a:r>
              <a:rPr lang="en-US" sz="1600" dirty="0" err="1" smtClean="0">
                <a:solidFill>
                  <a:srgbClr val="002060"/>
                </a:solidFill>
                <a:latin typeface="Arial" panose="020B0604020202020204" pitchFamily="34" charset="0"/>
                <a:cs typeface="Arial" panose="020B0604020202020204" pitchFamily="34" charset="0"/>
              </a:rPr>
              <a:t>područne</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regionalne</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samouprave</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osim</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prireza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porezu</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na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dohodak</a:t>
            </a:r>
            <a:r>
              <a:rPr lang="en-US" sz="1600" dirty="0" smtClean="0">
                <a:solidFill>
                  <a:srgbClr val="002060"/>
                </a:solidFill>
                <a:latin typeface="Arial" panose="020B0604020202020204" pitchFamily="34" charset="0"/>
                <a:cs typeface="Arial" panose="020B0604020202020204" pitchFamily="34" charset="0"/>
              </a:rPr>
              <a:t> i </a:t>
            </a:r>
            <a:r>
              <a:rPr lang="en-US" sz="1600" dirty="0" err="1" smtClean="0">
                <a:solidFill>
                  <a:srgbClr val="002060"/>
                </a:solidFill>
                <a:latin typeface="Arial" panose="020B0604020202020204" pitchFamily="34" charset="0"/>
                <a:cs typeface="Arial" panose="020B0604020202020204" pitchFamily="34" charset="0"/>
              </a:rPr>
              <a:t>poreza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na</a:t>
            </a:r>
            <a:r>
              <a:rPr lang="en-US" sz="1600" dirty="0" smtClean="0">
                <a:solidFill>
                  <a:srgbClr val="002060"/>
                </a:solidFill>
                <a:latin typeface="Arial" panose="020B0604020202020204" pitchFamily="34" charset="0"/>
                <a:cs typeface="Arial" panose="020B0604020202020204" pitchFamily="34" charset="0"/>
              </a:rPr>
              <a:t> automate </a:t>
            </a:r>
            <a:r>
              <a:rPr lang="en-US" sz="1600" dirty="0" err="1" smtClean="0">
                <a:solidFill>
                  <a:srgbClr val="002060"/>
                </a:solidFill>
                <a:latin typeface="Arial" panose="020B0604020202020204" pitchFamily="34" charset="0"/>
                <a:cs typeface="Arial" panose="020B0604020202020204" pitchFamily="34" charset="0"/>
              </a:rPr>
              <a:t>za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zabavne</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igre</a:t>
            </a:r>
            <a:endParaRPr lang="en-US" dirty="0">
              <a:solidFill>
                <a:srgbClr val="002060"/>
              </a:solidFill>
            </a:endParaRPr>
          </a:p>
        </p:txBody>
      </p:sp>
      <p:sp>
        <p:nvSpPr>
          <p:cNvPr id="8" name="Text Placeholder 7"/>
          <p:cNvSpPr>
            <a:spLocks noGrp="1"/>
          </p:cNvSpPr>
          <p:nvPr>
            <p:ph type="body" sz="quarter" idx="18"/>
          </p:nvPr>
        </p:nvSpPr>
        <p:spPr/>
        <p:txBody>
          <a:bodyPr/>
          <a:lstStyle/>
          <a:p>
            <a:pPr marL="285750" indent="-285750">
              <a:buFont typeface="Arial" pitchFamily="34" charset="0"/>
              <a:buChar char="•"/>
            </a:pPr>
            <a:r>
              <a:rPr lang="en-US" sz="1600" dirty="0" err="1">
                <a:solidFill>
                  <a:srgbClr val="002060"/>
                </a:solidFill>
                <a:latin typeface="Arial" panose="020B0604020202020204" pitchFamily="34" charset="0"/>
                <a:cs typeface="Arial" panose="020B0604020202020204" pitchFamily="34" charset="0"/>
              </a:rPr>
              <a:t>Poslove</a:t>
            </a:r>
            <a:r>
              <a:rPr lang="en-US" sz="1600" dirty="0">
                <a:solidFill>
                  <a:srgbClr val="002060"/>
                </a:solidFill>
                <a:latin typeface="Arial" panose="020B0604020202020204" pitchFamily="34" charset="0"/>
                <a:cs typeface="Arial" panose="020B0604020202020204" pitchFamily="34" charset="0"/>
              </a:rPr>
              <a:t> u </a:t>
            </a:r>
            <a:r>
              <a:rPr lang="en-US" sz="1600" dirty="0" err="1">
                <a:solidFill>
                  <a:srgbClr val="002060"/>
                </a:solidFill>
                <a:latin typeface="Arial" panose="020B0604020202020204" pitchFamily="34" charset="0"/>
                <a:cs typeface="Arial" panose="020B0604020202020204" pitchFamily="34" charset="0"/>
              </a:rPr>
              <a:t>svezi</a:t>
            </a:r>
            <a:r>
              <a:rPr lang="en-US" sz="1600" dirty="0">
                <a:solidFill>
                  <a:srgbClr val="002060"/>
                </a:solidFill>
                <a:latin typeface="Arial" panose="020B0604020202020204" pitchFamily="34" charset="0"/>
                <a:cs typeface="Arial" panose="020B0604020202020204" pitchFamily="34" charset="0"/>
              </a:rPr>
              <a:t> s </a:t>
            </a:r>
            <a:r>
              <a:rPr lang="en-US" sz="1600" dirty="0" err="1">
                <a:solidFill>
                  <a:srgbClr val="002060"/>
                </a:solidFill>
                <a:latin typeface="Arial" panose="020B0604020202020204" pitchFamily="34" charset="0"/>
                <a:cs typeface="Arial" panose="020B0604020202020204" pitchFamily="34" charset="0"/>
              </a:rPr>
              <a:t>utvrđivanjem</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naplatom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prireza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dohodak</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poreza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na</a:t>
            </a:r>
            <a:r>
              <a:rPr lang="en-US" sz="1600" dirty="0">
                <a:solidFill>
                  <a:srgbClr val="002060"/>
                </a:solidFill>
                <a:latin typeface="Arial" panose="020B0604020202020204" pitchFamily="34" charset="0"/>
                <a:cs typeface="Arial" panose="020B0604020202020204" pitchFamily="34" charset="0"/>
              </a:rPr>
              <a:t> automate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zabavne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igre</a:t>
            </a:r>
            <a:endParaRPr lang="hr-HR" sz="1600" dirty="0">
              <a:solidFill>
                <a:srgbClr val="002060"/>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US" sz="1600" dirty="0" err="1" smtClean="0">
                <a:solidFill>
                  <a:srgbClr val="ED1A3B"/>
                </a:solidFill>
                <a:latin typeface="Arial" panose="020B0604020202020204" pitchFamily="34" charset="0"/>
                <a:cs typeface="Arial" panose="020B0604020202020204" pitchFamily="34" charset="0"/>
              </a:rPr>
              <a:t>porez</a:t>
            </a:r>
            <a:r>
              <a:rPr lang="hr-HR" sz="1600" dirty="0" smtClean="0">
                <a:solidFill>
                  <a:srgbClr val="ED1A3B"/>
                </a:solidFill>
                <a:latin typeface="Arial" panose="020B0604020202020204" pitchFamily="34" charset="0"/>
                <a:cs typeface="Arial" panose="020B0604020202020204" pitchFamily="34" charset="0"/>
              </a:rPr>
              <a:t>e</a:t>
            </a:r>
            <a:r>
              <a:rPr lang="en-US" sz="1600" dirty="0" smtClean="0">
                <a:solidFill>
                  <a:srgbClr val="ED1A3B"/>
                </a:solidFill>
                <a:latin typeface="Arial" panose="020B0604020202020204" pitchFamily="34" charset="0"/>
                <a:cs typeface="Arial" panose="020B0604020202020204" pitchFamily="34" charset="0"/>
              </a:rPr>
              <a:t> </a:t>
            </a:r>
            <a:r>
              <a:rPr lang="en-US" sz="1600" dirty="0" err="1">
                <a:solidFill>
                  <a:srgbClr val="ED1A3B"/>
                </a:solidFill>
                <a:latin typeface="Arial" panose="020B0604020202020204" pitchFamily="34" charset="0"/>
                <a:cs typeface="Arial" panose="020B0604020202020204" pitchFamily="34" charset="0"/>
              </a:rPr>
              <a:t>jedinica</a:t>
            </a:r>
            <a:r>
              <a:rPr lang="en-US" sz="1600" dirty="0">
                <a:solidFill>
                  <a:srgbClr val="ED1A3B"/>
                </a:solidFill>
                <a:latin typeface="Arial" panose="020B0604020202020204" pitchFamily="34" charset="0"/>
                <a:cs typeface="Arial" panose="020B0604020202020204" pitchFamily="34" charset="0"/>
              </a:rPr>
              <a:t> </a:t>
            </a:r>
            <a:r>
              <a:rPr lang="en-US" sz="1600" dirty="0" err="1">
                <a:solidFill>
                  <a:srgbClr val="ED1A3B"/>
                </a:solidFill>
                <a:latin typeface="Arial" panose="020B0604020202020204" pitchFamily="34" charset="0"/>
                <a:cs typeface="Arial" panose="020B0604020202020204" pitchFamily="34" charset="0"/>
              </a:rPr>
              <a:t>lokalne</a:t>
            </a:r>
            <a:r>
              <a:rPr lang="en-US" sz="1600" dirty="0">
                <a:solidFill>
                  <a:srgbClr val="ED1A3B"/>
                </a:solidFill>
                <a:latin typeface="Arial" panose="020B0604020202020204" pitchFamily="34" charset="0"/>
                <a:cs typeface="Arial" panose="020B0604020202020204" pitchFamily="34" charset="0"/>
              </a:rPr>
              <a:t> i </a:t>
            </a:r>
            <a:r>
              <a:rPr lang="en-US" sz="1600" dirty="0" err="1">
                <a:solidFill>
                  <a:srgbClr val="ED1A3B"/>
                </a:solidFill>
                <a:latin typeface="Arial" panose="020B0604020202020204" pitchFamily="34" charset="0"/>
                <a:cs typeface="Arial" panose="020B0604020202020204" pitchFamily="34" charset="0"/>
              </a:rPr>
              <a:t>područne</a:t>
            </a:r>
            <a:r>
              <a:rPr lang="en-US" sz="1600" dirty="0">
                <a:solidFill>
                  <a:srgbClr val="ED1A3B"/>
                </a:solidFill>
                <a:latin typeface="Arial" panose="020B0604020202020204" pitchFamily="34" charset="0"/>
                <a:cs typeface="Arial" panose="020B0604020202020204" pitchFamily="34" charset="0"/>
              </a:rPr>
              <a:t> (</a:t>
            </a:r>
            <a:r>
              <a:rPr lang="en-US" sz="1600" dirty="0" err="1">
                <a:solidFill>
                  <a:srgbClr val="ED1A3B"/>
                </a:solidFill>
                <a:latin typeface="Arial" panose="020B0604020202020204" pitchFamily="34" charset="0"/>
                <a:cs typeface="Arial" panose="020B0604020202020204" pitchFamily="34" charset="0"/>
              </a:rPr>
              <a:t>regionalne</a:t>
            </a:r>
            <a:r>
              <a:rPr lang="en-US" sz="1600" dirty="0">
                <a:solidFill>
                  <a:srgbClr val="ED1A3B"/>
                </a:solidFill>
                <a:latin typeface="Arial" panose="020B0604020202020204" pitchFamily="34" charset="0"/>
                <a:cs typeface="Arial" panose="020B0604020202020204" pitchFamily="34" charset="0"/>
              </a:rPr>
              <a:t>) </a:t>
            </a:r>
            <a:r>
              <a:rPr lang="en-US" sz="1600" dirty="0" err="1">
                <a:solidFill>
                  <a:srgbClr val="ED1A3B"/>
                </a:solidFill>
                <a:latin typeface="Arial" panose="020B0604020202020204" pitchFamily="34" charset="0"/>
                <a:cs typeface="Arial" panose="020B0604020202020204" pitchFamily="34" charset="0"/>
              </a:rPr>
              <a:t>samouprave</a:t>
            </a:r>
            <a:r>
              <a:rPr lang="en-US" sz="1600" dirty="0">
                <a:solidFill>
                  <a:srgbClr val="ED1A3B"/>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na</a:t>
            </a:r>
            <a:r>
              <a:rPr lang="en-US" sz="1600" dirty="0" smtClean="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temelju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odluke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predstavničkog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tijela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jedinice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lokalne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područne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regionalne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samouprave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uz</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prethodnu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suglasnost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ministra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financija</a:t>
            </a:r>
            <a:r>
              <a:rPr lang="en-US" sz="1600" dirty="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osim</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poreza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na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nekretnine</a:t>
            </a:r>
            <a:r>
              <a:rPr lang="en-US" sz="1600" dirty="0" smtClean="0">
                <a:solidFill>
                  <a:srgbClr val="002060"/>
                </a:solidFill>
                <a:latin typeface="Arial" panose="020B0604020202020204" pitchFamily="34" charset="0"/>
                <a:cs typeface="Arial" panose="020B0604020202020204" pitchFamily="34" charset="0"/>
              </a:rPr>
              <a:t> i </a:t>
            </a:r>
            <a:r>
              <a:rPr lang="en-US" sz="1600" dirty="0" err="1" smtClean="0">
                <a:solidFill>
                  <a:srgbClr val="002060"/>
                </a:solidFill>
                <a:latin typeface="Arial" panose="020B0604020202020204" pitchFamily="34" charset="0"/>
                <a:cs typeface="Arial" panose="020B0604020202020204" pitchFamily="34" charset="0"/>
              </a:rPr>
              <a:t>poreza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na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cestovna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motorna</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vozila</a:t>
            </a:r>
            <a:endParaRPr lang="en-US" sz="1600" dirty="0">
              <a:solidFill>
                <a:srgbClr val="002060"/>
              </a:solidFill>
              <a:latin typeface="Arial" panose="020B0604020202020204" pitchFamily="34" charset="0"/>
              <a:cs typeface="Arial" panose="020B0604020202020204" pitchFamily="34" charset="0"/>
            </a:endParaRPr>
          </a:p>
          <a:p>
            <a:endParaRPr lang="en-US" dirty="0"/>
          </a:p>
        </p:txBody>
      </p:sp>
      <p:sp>
        <p:nvSpPr>
          <p:cNvPr id="9" name="Text Placeholder 8"/>
          <p:cNvSpPr>
            <a:spLocks noGrp="1"/>
          </p:cNvSpPr>
          <p:nvPr>
            <p:ph type="body" sz="quarter" idx="19"/>
          </p:nvPr>
        </p:nvSpPr>
        <p:spPr/>
        <p:txBody>
          <a:bodyPr/>
          <a:lstStyle/>
          <a:p>
            <a:pPr marL="285750" indent="-285750">
              <a:buFont typeface="Arial" panose="020B0604020202020204" pitchFamily="34" charset="0"/>
              <a:buChar char="•"/>
            </a:pPr>
            <a:r>
              <a:rPr lang="en-US" sz="1600" dirty="0" err="1">
                <a:solidFill>
                  <a:srgbClr val="002060"/>
                </a:solidFill>
                <a:latin typeface="Arial" panose="020B0604020202020204" pitchFamily="34" charset="0"/>
                <a:cs typeface="Arial" panose="020B0604020202020204" pitchFamily="34" charset="0"/>
              </a:rPr>
              <a:t>Iznimno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predstavničko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tijelo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jedinice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lokalne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samouprave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može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svojom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odlukom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povjeriti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drugoj</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jedinici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lokalne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samouprave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odnosno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jedinici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područne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regionalne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samouprave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utvrđivanje</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naplatu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uz</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prethodnu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suglasnost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predstavničkog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tijela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jedinice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lokalne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odnosno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jedinice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područne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regionalne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samouprave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kojoj</a:t>
            </a:r>
            <a:r>
              <a:rPr lang="en-US" sz="1600" dirty="0">
                <a:solidFill>
                  <a:srgbClr val="002060"/>
                </a:solidFill>
                <a:latin typeface="Arial" panose="020B0604020202020204" pitchFamily="34" charset="0"/>
                <a:cs typeface="Arial" panose="020B0604020202020204" pitchFamily="34" charset="0"/>
              </a:rPr>
              <a:t> se </a:t>
            </a:r>
            <a:r>
              <a:rPr lang="en-US" sz="1600" dirty="0" err="1">
                <a:solidFill>
                  <a:srgbClr val="002060"/>
                </a:solidFill>
                <a:latin typeface="Arial" panose="020B0604020202020204" pitchFamily="34" charset="0"/>
                <a:cs typeface="Arial" panose="020B0604020202020204" pitchFamily="34" charset="0"/>
              </a:rPr>
              <a:t>poslovi</a:t>
            </a:r>
            <a:r>
              <a:rPr lang="en-US" sz="1600" dirty="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povjeravaju</a:t>
            </a:r>
            <a:endParaRPr lang="en-US" sz="1600" dirty="0">
              <a:solidFill>
                <a:srgbClr val="ED1A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01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Naplata poreznog duga</a:t>
            </a:r>
            <a:endParaRPr lang="en-US" dirty="0"/>
          </a:p>
        </p:txBody>
      </p:sp>
      <p:sp>
        <p:nvSpPr>
          <p:cNvPr id="3" name="Text Placeholder 2"/>
          <p:cNvSpPr>
            <a:spLocks noGrp="1"/>
          </p:cNvSpPr>
          <p:nvPr>
            <p:ph type="body" sz="quarter" idx="13"/>
          </p:nvPr>
        </p:nvSpPr>
        <p:spPr>
          <a:xfrm>
            <a:off x="666751" y="2155667"/>
            <a:ext cx="9359900" cy="5040313"/>
          </a:xfrm>
        </p:spPr>
        <p:txBody>
          <a:bodyPr/>
          <a:lstStyle/>
          <a:p>
            <a:r>
              <a:rPr lang="en-US" sz="2000" dirty="0" err="1" smtClean="0">
                <a:latin typeface="Arial" panose="020B0604020202020204" pitchFamily="34" charset="0"/>
                <a:cs typeface="Arial" panose="020B0604020202020204" pitchFamily="34" charset="0"/>
              </a:rPr>
              <a:t>Porezno</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tijelo</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porezno-dužničkom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odnosu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pravo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naplatu</a:t>
            </a:r>
            <a:r>
              <a:rPr lang="en-US" sz="2000" dirty="0" smtClean="0">
                <a:latin typeface="Arial" panose="020B0604020202020204" pitchFamily="34" charset="0"/>
                <a:cs typeface="Arial" panose="020B0604020202020204" pitchFamily="34" charset="0"/>
              </a:rPr>
              <a:t>:</a:t>
            </a:r>
            <a:endParaRPr lang="hr-HR"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poreza</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 </a:t>
            </a:r>
            <a:r>
              <a:rPr lang="en-US" sz="2000" dirty="0" err="1">
                <a:latin typeface="Arial" panose="020B0604020202020204" pitchFamily="34" charset="0"/>
                <a:cs typeface="Arial" panose="020B0604020202020204" pitchFamily="34" charset="0"/>
              </a:rPr>
              <a:t>kamata</a:t>
            </a:r>
            <a:r>
              <a:rPr lang="en-US" sz="2000" dirty="0">
                <a:latin typeface="Arial" panose="020B0604020202020204" pitchFamily="34" charset="0"/>
                <a:cs typeface="Arial" panose="020B0604020202020204" pitchFamily="34" charset="0"/>
              </a:rPr>
              <a:t> i </a:t>
            </a:r>
            <a:r>
              <a:rPr lang="en-US" sz="2000" dirty="0" err="1">
                <a:latin typeface="Arial" panose="020B0604020202020204" pitchFamily="34" charset="0"/>
                <a:cs typeface="Arial" panose="020B0604020202020204" pitchFamily="34" charset="0"/>
              </a:rPr>
              <a:t>novčanih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kazni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a:t>
            </a:r>
            <a:r>
              <a:rPr lang="en-US" sz="2000" dirty="0" err="1">
                <a:solidFill>
                  <a:srgbClr val="002060"/>
                </a:solidFill>
                <a:latin typeface="Arial" panose="020B0604020202020204" pitchFamily="34" charset="0"/>
                <a:cs typeface="Arial" panose="020B0604020202020204" pitchFamily="34" charset="0"/>
              </a:rPr>
              <a:t>novčanih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činidbi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osnovi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odgovornosti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iz</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poreznog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jamstva</a:t>
            </a:r>
            <a:r>
              <a:rPr lang="en-US" sz="2000" dirty="0" smtClean="0">
                <a:solidFill>
                  <a:srgbClr val="002060"/>
                </a:solidFill>
                <a:latin typeface="Arial" panose="020B0604020202020204" pitchFamily="34" charset="0"/>
                <a:cs typeface="Arial" panose="020B0604020202020204" pitchFamily="34" charset="0"/>
              </a:rPr>
              <a:t>.</a:t>
            </a:r>
            <a:endParaRPr lang="hr-HR" sz="2000" dirty="0" smtClean="0">
              <a:solidFill>
                <a:srgbClr val="002060"/>
              </a:solidFill>
              <a:latin typeface="Arial" panose="020B0604020202020204" pitchFamily="34" charset="0"/>
              <a:cs typeface="Arial" panose="020B0604020202020204" pitchFamily="34" charset="0"/>
            </a:endParaRPr>
          </a:p>
          <a:p>
            <a:endParaRPr lang="hr-HR"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Porezno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tijelo</a:t>
            </a:r>
            <a:r>
              <a:rPr lang="en-US" sz="2000" dirty="0">
                <a:solidFill>
                  <a:srgbClr val="002060"/>
                </a:solidFill>
                <a:latin typeface="Arial" panose="020B0604020202020204" pitchFamily="34" charset="0"/>
                <a:cs typeface="Arial" panose="020B0604020202020204" pitchFamily="34" charset="0"/>
              </a:rPr>
              <a:t> u </a:t>
            </a:r>
            <a:r>
              <a:rPr lang="en-US" sz="2000" dirty="0" err="1">
                <a:solidFill>
                  <a:srgbClr val="002060"/>
                </a:solidFill>
                <a:latin typeface="Arial" panose="020B0604020202020204" pitchFamily="34" charset="0"/>
                <a:cs typeface="Arial" panose="020B0604020202020204" pitchFamily="34" charset="0"/>
              </a:rPr>
              <a:t>porezno-dužničkom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odnosu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ima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prava</a:t>
            </a:r>
            <a:r>
              <a:rPr lang="en-US" sz="2000" dirty="0">
                <a:solidFill>
                  <a:srgbClr val="002060"/>
                </a:solidFill>
                <a:latin typeface="Arial" panose="020B0604020202020204" pitchFamily="34" charset="0"/>
                <a:cs typeface="Arial" panose="020B0604020202020204" pitchFamily="34" charset="0"/>
              </a:rPr>
              <a:t> </a:t>
            </a:r>
            <a:r>
              <a:rPr lang="hr-HR" sz="2000" dirty="0" smtClean="0">
                <a:solidFill>
                  <a:srgbClr val="002060"/>
                </a:solidFill>
                <a:latin typeface="Arial" panose="020B0604020202020204" pitchFamily="34" charset="0"/>
                <a:cs typeface="Arial" panose="020B0604020202020204" pitchFamily="34" charset="0"/>
              </a:rPr>
              <a:t>na naplatu</a:t>
            </a:r>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od dana </a:t>
            </a:r>
            <a:r>
              <a:rPr lang="en-US" sz="2000" dirty="0" err="1">
                <a:solidFill>
                  <a:srgbClr val="002060"/>
                </a:solidFill>
                <a:latin typeface="Arial" panose="020B0604020202020204" pitchFamily="34" charset="0"/>
                <a:cs typeface="Arial" panose="020B0604020202020204" pitchFamily="34" charset="0"/>
              </a:rPr>
              <a:t>dospjelosti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tražbine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osnovi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poreza</a:t>
            </a:r>
            <a:r>
              <a:rPr lang="en-US" sz="2000" dirty="0" smtClean="0">
                <a:solidFill>
                  <a:srgbClr val="002060"/>
                </a:solidFill>
                <a:latin typeface="Arial" panose="020B0604020202020204" pitchFamily="34" charset="0"/>
                <a:cs typeface="Arial" panose="020B0604020202020204" pitchFamily="34" charset="0"/>
              </a:rPr>
              <a:t>.</a:t>
            </a:r>
            <a:endParaRPr lang="hr-HR" sz="2000" dirty="0" smtClean="0">
              <a:solidFill>
                <a:srgbClr val="002060"/>
              </a:solidFill>
              <a:latin typeface="Arial" panose="020B0604020202020204" pitchFamily="34" charset="0"/>
              <a:cs typeface="Arial" panose="020B0604020202020204" pitchFamily="34" charset="0"/>
            </a:endParaRPr>
          </a:p>
          <a:p>
            <a:endParaRPr lang="hr-HR" sz="2000" dirty="0" smtClean="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Prava</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obveze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iz</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porezno-dužničkog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odnosa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prestaju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plaćanjem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prijebojem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otpisom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zastarom</a:t>
            </a:r>
            <a:r>
              <a:rPr lang="en-US" sz="2000" dirty="0">
                <a:solidFill>
                  <a:srgbClr val="002060"/>
                </a:solidFill>
                <a:latin typeface="Arial" panose="020B0604020202020204" pitchFamily="34" charset="0"/>
                <a:cs typeface="Arial" panose="020B0604020202020204" pitchFamily="34" charset="0"/>
              </a:rPr>
              <a:t> i u </a:t>
            </a:r>
            <a:r>
              <a:rPr lang="en-US" sz="2000" dirty="0" err="1">
                <a:solidFill>
                  <a:srgbClr val="002060"/>
                </a:solidFill>
                <a:latin typeface="Arial" panose="020B0604020202020204" pitchFamily="34" charset="0"/>
                <a:cs typeface="Arial" panose="020B0604020202020204" pitchFamily="34" charset="0"/>
              </a:rPr>
              <a:t>drugim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slučajevima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određenima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ovim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Zakonom</a:t>
            </a:r>
            <a:r>
              <a:rPr lang="en-US" sz="2000" dirty="0">
                <a:solidFill>
                  <a:srgbClr val="002060"/>
                </a:solidFill>
                <a:latin typeface="Arial" panose="020B0604020202020204" pitchFamily="34" charset="0"/>
                <a:cs typeface="Arial" panose="020B0604020202020204" pitchFamily="34" charset="0"/>
              </a:rPr>
              <a:t>.</a:t>
            </a:r>
          </a:p>
          <a:p>
            <a:endParaRPr lang="en-US" sz="2000" dirty="0">
              <a:solidFill>
                <a:srgbClr val="002060"/>
              </a:solidFill>
              <a:latin typeface="Arial" panose="020B0604020202020204" pitchFamily="34" charset="0"/>
              <a:cs typeface="Arial" panose="020B0604020202020204" pitchFamily="34" charset="0"/>
            </a:endParaRPr>
          </a:p>
          <a:p>
            <a:endParaRPr lang="en-US" sz="3200" dirty="0">
              <a:solidFill>
                <a:srgbClr val="002060"/>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hr-HR" dirty="0" smtClean="0"/>
              <a:t>Pravo na naplatu i p</a:t>
            </a:r>
            <a:r>
              <a:rPr lang="en-US" dirty="0" err="1" smtClean="0"/>
              <a:t>restanak</a:t>
            </a:r>
            <a:r>
              <a:rPr lang="en-US" dirty="0" smtClean="0"/>
              <a:t> </a:t>
            </a:r>
            <a:r>
              <a:rPr lang="en-US" dirty="0" err="1"/>
              <a:t>prava</a:t>
            </a:r>
            <a:r>
              <a:rPr lang="en-US" dirty="0"/>
              <a:t> i </a:t>
            </a:r>
            <a:r>
              <a:rPr lang="en-US" dirty="0" err="1"/>
              <a:t>obveza</a:t>
            </a:r>
            <a:r>
              <a:rPr lang="en-US" dirty="0"/>
              <a:t> </a:t>
            </a:r>
            <a:r>
              <a:rPr lang="en-US" dirty="0" err="1"/>
              <a:t>iz</a:t>
            </a:r>
            <a:r>
              <a:rPr lang="en-US" dirty="0"/>
              <a:t> </a:t>
            </a:r>
            <a:r>
              <a:rPr lang="en-US" dirty="0" err="1"/>
              <a:t>porezno-dužničkog</a:t>
            </a:r>
            <a:r>
              <a:rPr lang="en-US" dirty="0"/>
              <a:t> </a:t>
            </a:r>
            <a:r>
              <a:rPr lang="en-US" dirty="0" err="1" smtClean="0"/>
              <a:t>odnosa</a:t>
            </a:r>
            <a:endParaRPr lang="hr-HR" dirty="0" smtClean="0"/>
          </a:p>
          <a:p>
            <a:endParaRPr lang="hr-HR" dirty="0" smtClean="0"/>
          </a:p>
          <a:p>
            <a:pPr>
              <a:lnSpc>
                <a:spcPct val="100000"/>
              </a:lnSpc>
              <a:spcBef>
                <a:spcPts val="600"/>
              </a:spcBef>
            </a:pPr>
            <a:endParaRPr lang="en-US" sz="2000" dirty="0">
              <a:solidFill>
                <a:srgbClr val="002060"/>
              </a:solidFill>
              <a:latin typeface="Arial" panose="020B0604020202020204" pitchFamily="34" charset="0"/>
              <a:cs typeface="Arial" panose="020B0604020202020204" pitchFamily="34" charset="0"/>
            </a:endParaRPr>
          </a:p>
          <a:p>
            <a:pPr marL="457200" indent="-457200">
              <a:lnSpc>
                <a:spcPct val="100000"/>
              </a:lnSpc>
              <a:spcBef>
                <a:spcPts val="600"/>
              </a:spcBef>
              <a:buFont typeface="Arial" pitchFamily="34" charset="0"/>
              <a:buChar char="•"/>
            </a:pP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3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1034129"/>
          </a:xfrm>
        </p:spPr>
        <p:txBody>
          <a:bodyPr/>
          <a:lstStyle/>
          <a:p>
            <a:r>
              <a:rPr lang="en-US" dirty="0" err="1">
                <a:latin typeface="Arial" panose="020B0604020202020204" pitchFamily="34" charset="0"/>
                <a:cs typeface="Arial" panose="020B0604020202020204" pitchFamily="34" charset="0"/>
              </a:rPr>
              <a:t>Podmirenje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obveza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porezno-dužničkog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odnosa</a:t>
            </a:r>
            <a:r>
              <a:rPr lang="en-US" dirty="0">
                <a:latin typeface="Arial" panose="020B0604020202020204" pitchFamily="34" charset="0"/>
                <a:cs typeface="Arial" panose="020B0604020202020204" pitchFamily="34" charset="0"/>
              </a:rPr>
              <a:t> od </a:t>
            </a:r>
            <a:r>
              <a:rPr lang="en-US" dirty="0" err="1">
                <a:latin typeface="Arial" panose="020B0604020202020204" pitchFamily="34" charset="0"/>
                <a:cs typeface="Arial" panose="020B0604020202020204" pitchFamily="34" charset="0"/>
              </a:rPr>
              <a:t>solidarnog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dužnika</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treće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osobe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Text Placeholder 2"/>
          <p:cNvSpPr>
            <a:spLocks noGrp="1"/>
          </p:cNvSpPr>
          <p:nvPr>
            <p:ph type="body" sz="quarter" idx="13"/>
          </p:nvPr>
        </p:nvSpPr>
        <p:spPr/>
        <p:txBody>
          <a:bodyPr/>
          <a:lstStyle/>
          <a:p>
            <a:pPr marL="457200" indent="-457200">
              <a:buFont typeface="Arial" panose="020B0604020202020204" pitchFamily="34" charset="0"/>
              <a:buChar char="•"/>
            </a:pPr>
            <a:r>
              <a:rPr lang="en-US" sz="2800" dirty="0" err="1" smtClean="0">
                <a:solidFill>
                  <a:srgbClr val="002060"/>
                </a:solidFill>
                <a:latin typeface="Arial" panose="020B0604020202020204" pitchFamily="34" charset="0"/>
                <a:cs typeface="Arial" panose="020B0604020202020204" pitchFamily="34" charset="0"/>
              </a:rPr>
              <a:t>Obveze</a:t>
            </a:r>
            <a:r>
              <a:rPr lang="en-US" sz="2800" dirty="0" smtClean="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iz</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porezno-dužničkog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odnosa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za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poreznog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obveznika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mogu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podmiriti</a:t>
            </a:r>
            <a:r>
              <a:rPr lang="en-US" sz="2800" dirty="0">
                <a:solidFill>
                  <a:srgbClr val="002060"/>
                </a:solidFill>
                <a:latin typeface="Arial" panose="020B0604020202020204" pitchFamily="34" charset="0"/>
                <a:cs typeface="Arial" panose="020B0604020202020204" pitchFamily="34" charset="0"/>
              </a:rPr>
              <a:t> i </a:t>
            </a:r>
            <a:r>
              <a:rPr lang="en-US" sz="2800" dirty="0" err="1">
                <a:solidFill>
                  <a:srgbClr val="002060"/>
                </a:solidFill>
                <a:latin typeface="Arial" panose="020B0604020202020204" pitchFamily="34" charset="0"/>
                <a:cs typeface="Arial" panose="020B0604020202020204" pitchFamily="34" charset="0"/>
              </a:rPr>
              <a:t>treće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osobe</a:t>
            </a:r>
            <a:r>
              <a:rPr lang="en-US" sz="2800" dirty="0">
                <a:solidFill>
                  <a:srgbClr val="00206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err="1" smtClean="0">
                <a:solidFill>
                  <a:srgbClr val="002060"/>
                </a:solidFill>
                <a:latin typeface="Arial" panose="020B0604020202020204" pitchFamily="34" charset="0"/>
                <a:cs typeface="Arial" panose="020B0604020202020204" pitchFamily="34" charset="0"/>
              </a:rPr>
              <a:t>Osobe</a:t>
            </a:r>
            <a:r>
              <a:rPr lang="en-US"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od </a:t>
            </a:r>
            <a:r>
              <a:rPr lang="en-US" sz="2800" dirty="0" err="1">
                <a:solidFill>
                  <a:srgbClr val="002060"/>
                </a:solidFill>
                <a:latin typeface="Arial" panose="020B0604020202020204" pitchFamily="34" charset="0"/>
                <a:cs typeface="Arial" panose="020B0604020202020204" pitchFamily="34" charset="0"/>
              </a:rPr>
              <a:t>kojih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svaka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ima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obvezu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podmiriti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isti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porezni</a:t>
            </a:r>
            <a:r>
              <a:rPr lang="en-US" sz="2800" dirty="0">
                <a:solidFill>
                  <a:srgbClr val="002060"/>
                </a:solidFill>
                <a:latin typeface="Arial" panose="020B0604020202020204" pitchFamily="34" charset="0"/>
                <a:cs typeface="Arial" panose="020B0604020202020204" pitchFamily="34" charset="0"/>
              </a:rPr>
              <a:t> dug </a:t>
            </a:r>
            <a:r>
              <a:rPr lang="en-US" sz="2800" dirty="0" err="1">
                <a:solidFill>
                  <a:srgbClr val="002060"/>
                </a:solidFill>
                <a:latin typeface="Arial" panose="020B0604020202020204" pitchFamily="34" charset="0"/>
                <a:cs typeface="Arial" panose="020B0604020202020204" pitchFamily="34" charset="0"/>
              </a:rPr>
              <a:t>jesu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solidarni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dužnici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Svaki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solidarni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dužnik</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obvezan</a:t>
            </a:r>
            <a:r>
              <a:rPr lang="en-US" sz="2800" dirty="0">
                <a:solidFill>
                  <a:srgbClr val="002060"/>
                </a:solidFill>
                <a:latin typeface="Arial" panose="020B0604020202020204" pitchFamily="34" charset="0"/>
                <a:cs typeface="Arial" panose="020B0604020202020204" pitchFamily="34" charset="0"/>
              </a:rPr>
              <a:t> je </a:t>
            </a:r>
            <a:r>
              <a:rPr lang="en-US" sz="2800" dirty="0" err="1">
                <a:solidFill>
                  <a:srgbClr val="002060"/>
                </a:solidFill>
                <a:latin typeface="Arial" panose="020B0604020202020204" pitchFamily="34" charset="0"/>
                <a:cs typeface="Arial" panose="020B0604020202020204" pitchFamily="34" charset="0"/>
              </a:rPr>
              <a:t>podmiriti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cjelokupni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porezni</a:t>
            </a:r>
            <a:r>
              <a:rPr lang="en-US" sz="2800" dirty="0">
                <a:solidFill>
                  <a:srgbClr val="002060"/>
                </a:solidFill>
                <a:latin typeface="Arial" panose="020B0604020202020204" pitchFamily="34" charset="0"/>
                <a:cs typeface="Arial" panose="020B0604020202020204" pitchFamily="34" charset="0"/>
              </a:rPr>
              <a:t> dug. </a:t>
            </a:r>
            <a:r>
              <a:rPr lang="en-US" sz="2800" dirty="0" err="1">
                <a:solidFill>
                  <a:srgbClr val="002060"/>
                </a:solidFill>
                <a:latin typeface="Arial" panose="020B0604020202020204" pitchFamily="34" charset="0"/>
                <a:cs typeface="Arial" panose="020B0604020202020204" pitchFamily="34" charset="0"/>
              </a:rPr>
              <a:t>Porezno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tijelo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odlučuje</a:t>
            </a:r>
            <a:r>
              <a:rPr lang="en-US" sz="2800" dirty="0">
                <a:solidFill>
                  <a:srgbClr val="002060"/>
                </a:solidFill>
                <a:latin typeface="Arial" panose="020B0604020202020204" pitchFamily="34" charset="0"/>
                <a:cs typeface="Arial" panose="020B0604020202020204" pitchFamily="34" charset="0"/>
              </a:rPr>
              <a:t> od </a:t>
            </a:r>
            <a:r>
              <a:rPr lang="en-US" sz="2800" dirty="0" err="1">
                <a:solidFill>
                  <a:srgbClr val="002060"/>
                </a:solidFill>
                <a:latin typeface="Arial" panose="020B0604020202020204" pitchFamily="34" charset="0"/>
                <a:cs typeface="Arial" panose="020B0604020202020204" pitchFamily="34" charset="0"/>
              </a:rPr>
              <a:t>kojeg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će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solidarnog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dužnika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naplatiti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porezni</a:t>
            </a:r>
            <a:r>
              <a:rPr lang="en-US" sz="2800" dirty="0">
                <a:solidFill>
                  <a:srgbClr val="002060"/>
                </a:solidFill>
                <a:latin typeface="Arial" panose="020B0604020202020204" pitchFamily="34" charset="0"/>
                <a:cs typeface="Arial" panose="020B0604020202020204" pitchFamily="34" charset="0"/>
              </a:rPr>
              <a:t> dug i u </a:t>
            </a:r>
            <a:r>
              <a:rPr lang="en-US" sz="2800" dirty="0" err="1">
                <a:solidFill>
                  <a:srgbClr val="002060"/>
                </a:solidFill>
                <a:latin typeface="Arial" panose="020B0604020202020204" pitchFamily="34" charset="0"/>
                <a:cs typeface="Arial" panose="020B0604020202020204" pitchFamily="34" charset="0"/>
              </a:rPr>
              <a:t>kojoj</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visini</a:t>
            </a:r>
            <a:r>
              <a:rPr lang="en-US" sz="2800" dirty="0">
                <a:solidFill>
                  <a:srgbClr val="00206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Ispunjenjem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obveze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jednoga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solidarnog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dužnika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prestaje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porezno-dužnički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odnos</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svih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solidarnih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dužnika</a:t>
            </a:r>
            <a:endParaRPr lang="en-US" sz="2800" dirty="0">
              <a:solidFill>
                <a:srgbClr val="002060"/>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5078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Pravni sljednik</a:t>
            </a:r>
            <a:endParaRPr lang="en-US" dirty="0"/>
          </a:p>
        </p:txBody>
      </p:sp>
      <p:sp>
        <p:nvSpPr>
          <p:cNvPr id="3" name="Text Placeholder 2"/>
          <p:cNvSpPr>
            <a:spLocks noGrp="1"/>
          </p:cNvSpPr>
          <p:nvPr>
            <p:ph type="body" sz="quarter" idx="13"/>
          </p:nvPr>
        </p:nvSpPr>
        <p:spPr/>
        <p:txBody>
          <a:bodyPr/>
          <a:lstStyle/>
          <a:p>
            <a:pPr marL="457200" indent="-4572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Univerzalni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pravni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sljednik</a:t>
            </a:r>
            <a:r>
              <a:rPr lang="en-US" sz="2800" dirty="0">
                <a:solidFill>
                  <a:srgbClr val="002060"/>
                </a:solidFill>
                <a:latin typeface="Arial" panose="020B0604020202020204" pitchFamily="34" charset="0"/>
                <a:cs typeface="Arial" panose="020B0604020202020204" pitchFamily="34" charset="0"/>
              </a:rPr>
              <a:t> u </a:t>
            </a:r>
            <a:r>
              <a:rPr lang="en-US" sz="2800" dirty="0" err="1">
                <a:solidFill>
                  <a:srgbClr val="002060"/>
                </a:solidFill>
                <a:latin typeface="Arial" panose="020B0604020202020204" pitchFamily="34" charset="0"/>
                <a:cs typeface="Arial" panose="020B0604020202020204" pitchFamily="34" charset="0"/>
              </a:rPr>
              <a:t>cijelosti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preuzima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pravni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položaj</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pravnog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prednika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osim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obveza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osnovi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izrečenih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novčanih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kazni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pravnom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predniku</a:t>
            </a:r>
            <a:r>
              <a:rPr lang="en-US" sz="2800" dirty="0">
                <a:solidFill>
                  <a:srgbClr val="00206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err="1" smtClean="0">
                <a:solidFill>
                  <a:srgbClr val="002060"/>
                </a:solidFill>
                <a:latin typeface="Arial" panose="020B0604020202020204" pitchFamily="34" charset="0"/>
                <a:cs typeface="Arial" panose="020B0604020202020204" pitchFamily="34" charset="0"/>
              </a:rPr>
              <a:t>Nasljednici</a:t>
            </a:r>
            <a:r>
              <a:rPr lang="en-US" sz="2800" dirty="0" smtClean="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dužni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platiti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obveze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iz</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porezno-dužničkog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odnosa</a:t>
            </a:r>
            <a:r>
              <a:rPr lang="en-US" sz="2800" dirty="0">
                <a:solidFill>
                  <a:srgbClr val="002060"/>
                </a:solidFill>
                <a:latin typeface="Arial" panose="020B0604020202020204" pitchFamily="34" charset="0"/>
                <a:cs typeface="Arial" panose="020B0604020202020204" pitchFamily="34" charset="0"/>
              </a:rPr>
              <a:t> do </a:t>
            </a:r>
            <a:r>
              <a:rPr lang="en-US" sz="2800" dirty="0" err="1">
                <a:solidFill>
                  <a:srgbClr val="002060"/>
                </a:solidFill>
                <a:latin typeface="Arial" panose="020B0604020202020204" pitchFamily="34" charset="0"/>
                <a:cs typeface="Arial" panose="020B0604020202020204" pitchFamily="34" charset="0"/>
              </a:rPr>
              <a:t>visine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vrijednosti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naslijeđene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imovine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osim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obveza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osnovi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izrečenih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novčanih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kazni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ostavitelju</a:t>
            </a:r>
            <a:r>
              <a:rPr lang="en-US" sz="2800" dirty="0">
                <a:solidFill>
                  <a:srgbClr val="00206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err="1" smtClean="0">
                <a:solidFill>
                  <a:srgbClr val="002060"/>
                </a:solidFill>
                <a:latin typeface="Arial" panose="020B0604020202020204" pitchFamily="34" charset="0"/>
                <a:cs typeface="Arial" panose="020B0604020202020204" pitchFamily="34" charset="0"/>
              </a:rPr>
              <a:t>Vrijednost</a:t>
            </a:r>
            <a:r>
              <a:rPr lang="en-US" sz="2800" dirty="0" smtClean="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naslijeđene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imovine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utvrđuje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porezno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tijelo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osnovi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tržišnih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cijena</a:t>
            </a:r>
            <a:endParaRPr lang="en-US" sz="2800" dirty="0">
              <a:solidFill>
                <a:srgbClr val="002060"/>
              </a:solidFill>
              <a:latin typeface="Arial" panose="020B0604020202020204" pitchFamily="34" charset="0"/>
              <a:cs typeface="Arial" panose="020B0604020202020204" pitchFamily="34" charset="0"/>
            </a:endParaRPr>
          </a:p>
          <a:p>
            <a:endParaRPr lang="en-US" sz="28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7705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1034129"/>
          </a:xfrm>
        </p:spPr>
        <p:txBody>
          <a:bodyPr/>
          <a:lstStyle/>
          <a:p>
            <a:r>
              <a:rPr lang="en-US" dirty="0" err="1"/>
              <a:t>Ustup</a:t>
            </a:r>
            <a:r>
              <a:rPr lang="en-US" dirty="0"/>
              <a:t>, </a:t>
            </a:r>
            <a:r>
              <a:rPr lang="en-US" dirty="0" err="1"/>
              <a:t>zalog</a:t>
            </a:r>
            <a:r>
              <a:rPr lang="en-US" dirty="0"/>
              <a:t> i </a:t>
            </a:r>
            <a:r>
              <a:rPr lang="en-US" dirty="0" err="1"/>
              <a:t>pljenidba</a:t>
            </a:r>
            <a:r>
              <a:rPr lang="en-US" dirty="0"/>
              <a:t> </a:t>
            </a:r>
            <a:r>
              <a:rPr lang="en-US" dirty="0" err="1"/>
              <a:t>prava</a:t>
            </a:r>
            <a:r>
              <a:rPr lang="en-US" dirty="0"/>
              <a:t> </a:t>
            </a:r>
            <a:r>
              <a:rPr lang="en-US" dirty="0" err="1"/>
              <a:t>iz</a:t>
            </a:r>
            <a:r>
              <a:rPr lang="en-US" dirty="0"/>
              <a:t> </a:t>
            </a:r>
            <a:r>
              <a:rPr lang="en-US" dirty="0" err="1"/>
              <a:t>porezno-dužničkog</a:t>
            </a:r>
            <a:r>
              <a:rPr lang="en-US" dirty="0"/>
              <a:t> </a:t>
            </a:r>
            <a:r>
              <a:rPr lang="en-US" dirty="0" err="1"/>
              <a:t>odnosa</a:t>
            </a:r>
            <a:r>
              <a:rPr lang="en-US" dirty="0"/>
              <a:t/>
            </a:r>
            <a:br>
              <a:rPr lang="en-US" dirty="0"/>
            </a:br>
            <a:endParaRPr lang="en-US" dirty="0"/>
          </a:p>
        </p:txBody>
      </p:sp>
      <p:sp>
        <p:nvSpPr>
          <p:cNvPr id="3" name="Text Placeholder 2"/>
          <p:cNvSpPr>
            <a:spLocks noGrp="1"/>
          </p:cNvSpPr>
          <p:nvPr>
            <p:ph type="body" sz="quarter" idx="13"/>
          </p:nvPr>
        </p:nvSpPr>
        <p:spPr/>
        <p:txBody>
          <a:bodyPr/>
          <a:lstStyle/>
          <a:p>
            <a:pPr algn="just" fontAlgn="base">
              <a:lnSpc>
                <a:spcPct val="115000"/>
              </a:lnSpc>
              <a:spcBef>
                <a:spcPts val="360"/>
              </a:spcBef>
              <a:spcAft>
                <a:spcPts val="360"/>
              </a:spcAft>
            </a:pPr>
            <a:r>
              <a:rPr lang="hr-HR" sz="28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Prava </a:t>
            </a:r>
            <a:r>
              <a:rPr lang="hr-HR" sz="2800" dirty="0">
                <a:solidFill>
                  <a:srgbClr val="231F20"/>
                </a:solidFill>
                <a:latin typeface="Arial" panose="020B0604020202020204" pitchFamily="34" charset="0"/>
                <a:ea typeface="Times New Roman" panose="02020603050405020304" pitchFamily="18" charset="0"/>
                <a:cs typeface="Arial" panose="020B0604020202020204" pitchFamily="34" charset="0"/>
              </a:rPr>
              <a:t>iz porezno-dužničkog odnosa, kao što su pravo na povrat poreza, pravo na povrat iznosa koji je na ime poreza za poreznog obveznika platio porezni jamac i pravo na povrat kamata, mogu se ustupiti, založiti i zaplijeniti.</a:t>
            </a:r>
            <a:endParaRPr lang="en-US" sz="28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Bef>
                <a:spcPts val="360"/>
              </a:spcBef>
              <a:spcAft>
                <a:spcPts val="360"/>
              </a:spcAft>
            </a:pPr>
            <a:r>
              <a:rPr lang="hr-HR" sz="28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hr-HR" sz="2800" dirty="0">
                <a:solidFill>
                  <a:srgbClr val="231F20"/>
                </a:solidFill>
                <a:latin typeface="Arial" panose="020B0604020202020204" pitchFamily="34" charset="0"/>
                <a:ea typeface="Times New Roman" panose="02020603050405020304" pitchFamily="18" charset="0"/>
                <a:cs typeface="Arial" panose="020B0604020202020204" pitchFamily="34" charset="0"/>
              </a:rPr>
              <a:t>Ustupatelj prava iz stavka 1. ovoga članka dužan je dostaviti ugovor o ustupu poreznom tijelu u roku od tri dana od dana njegova sklapanja.</a:t>
            </a:r>
            <a:endParaRPr lang="en-US" sz="28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Bef>
                <a:spcPts val="360"/>
              </a:spcBef>
              <a:spcAft>
                <a:spcPts val="360"/>
              </a:spcAft>
            </a:pPr>
            <a:r>
              <a:rPr lang="hr-HR" sz="28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Ugovor </a:t>
            </a:r>
            <a:r>
              <a:rPr lang="hr-HR" sz="2800" dirty="0">
                <a:solidFill>
                  <a:srgbClr val="231F20"/>
                </a:solidFill>
                <a:latin typeface="Arial" panose="020B0604020202020204" pitchFamily="34" charset="0"/>
                <a:ea typeface="Times New Roman" panose="02020603050405020304" pitchFamily="18" charset="0"/>
                <a:cs typeface="Arial" panose="020B0604020202020204" pitchFamily="34" charset="0"/>
              </a:rPr>
              <a:t>o ustupu obvezujući je za porezno tijelo, osim ako se nad ustupateljem prava provodi ovrha.</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51638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671827"/>
            <a:ext cx="9359900" cy="1034129"/>
          </a:xfrm>
        </p:spPr>
        <p:txBody>
          <a:bodyPr/>
          <a:lstStyle/>
          <a:p>
            <a:r>
              <a:rPr lang="hr-HR" dirty="0" smtClean="0"/>
              <a:t>Odgovornost zastupanih osoba, zastupnika,osoba koje vode poslove društva i povezanih osoba, članova trgovačkih društava</a:t>
            </a:r>
            <a:endParaRPr lang="en-US" dirty="0"/>
          </a:p>
        </p:txBody>
      </p:sp>
      <p:sp>
        <p:nvSpPr>
          <p:cNvPr id="3" name="Text Placeholder 2"/>
          <p:cNvSpPr>
            <a:spLocks noGrp="1"/>
          </p:cNvSpPr>
          <p:nvPr>
            <p:ph type="body" sz="quarter" idx="13"/>
          </p:nvPr>
        </p:nvSpPr>
        <p:spPr/>
        <p:txBody>
          <a:bodyPr/>
          <a:lstStyle/>
          <a:p>
            <a:endParaRPr lang="en-US" dirty="0"/>
          </a:p>
          <a:p>
            <a:pPr marL="171450" indent="-171450">
              <a:buFont typeface="Arial" panose="020B0604020202020204" pitchFamily="34" charset="0"/>
              <a:buChar char="•"/>
            </a:pPr>
            <a:r>
              <a:rPr lang="en-US" sz="1600" dirty="0" err="1">
                <a:solidFill>
                  <a:srgbClr val="002060"/>
                </a:solidFill>
                <a:latin typeface="Arial" panose="020B0604020202020204" pitchFamily="34" charset="0"/>
                <a:cs typeface="Arial" panose="020B0604020202020204" pitchFamily="34" charset="0"/>
              </a:rPr>
              <a:t>Zastupane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odgovaraju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neplaćeni</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manje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plaćeni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pripadajuće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kamate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posljedica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neizvršavanja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obveza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iz</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porezno-dužničkog</a:t>
            </a:r>
            <a:r>
              <a:rPr lang="en-US" sz="1600" dirty="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odnosa</a:t>
            </a:r>
            <a:endParaRPr lang="hr-HR" sz="1600" dirty="0" smtClean="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hr-HR" sz="1600" dirty="0">
                <a:solidFill>
                  <a:srgbClr val="002060"/>
                </a:solidFill>
                <a:latin typeface="Arial" panose="020B0604020202020204" pitchFamily="34" charset="0"/>
                <a:cs typeface="Arial" panose="020B0604020202020204" pitchFamily="34" charset="0"/>
              </a:rPr>
              <a:t>A</a:t>
            </a:r>
            <a:r>
              <a:rPr lang="en-US" sz="1600" dirty="0" err="1" smtClean="0">
                <a:solidFill>
                  <a:srgbClr val="002060"/>
                </a:solidFill>
                <a:latin typeface="Arial" panose="020B0604020202020204" pitchFamily="34" charset="0"/>
                <a:cs typeface="Arial" panose="020B0604020202020204" pitchFamily="34" charset="0"/>
              </a:rPr>
              <a:t>ko</a:t>
            </a:r>
            <a:r>
              <a:rPr lang="en-US" sz="1600" dirty="0" smtClean="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zakonski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zastupnici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fizičkih</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pravnih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osoba</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zastupnici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upravitelji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udruženih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osoba</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imovinskih</a:t>
            </a:r>
            <a:r>
              <a:rPr lang="en-US" sz="1600" dirty="0">
                <a:solidFill>
                  <a:srgbClr val="002060"/>
                </a:solidFill>
                <a:latin typeface="Arial" panose="020B0604020202020204" pitchFamily="34" charset="0"/>
                <a:cs typeface="Arial" panose="020B0604020202020204" pitchFamily="34" charset="0"/>
              </a:rPr>
              <a:t> masa bez </a:t>
            </a:r>
            <a:r>
              <a:rPr lang="en-US" sz="1600" dirty="0" err="1">
                <a:solidFill>
                  <a:srgbClr val="002060"/>
                </a:solidFill>
                <a:latin typeface="Arial" panose="020B0604020202020204" pitchFamily="34" charset="0"/>
                <a:cs typeface="Arial" panose="020B0604020202020204" pitchFamily="34" charset="0"/>
              </a:rPr>
              <a:t>pravne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osobnosti</a:t>
            </a:r>
            <a:r>
              <a:rPr lang="en-US" sz="1600" dirty="0">
                <a:solidFill>
                  <a:srgbClr val="002060"/>
                </a:solidFill>
                <a:latin typeface="Arial" panose="020B0604020202020204" pitchFamily="34" charset="0"/>
                <a:cs typeface="Arial" panose="020B0604020202020204" pitchFamily="34" charset="0"/>
              </a:rPr>
              <a:t> u </a:t>
            </a:r>
            <a:r>
              <a:rPr lang="en-US" sz="1600" dirty="0" err="1">
                <a:solidFill>
                  <a:srgbClr val="002060"/>
                </a:solidFill>
                <a:latin typeface="Arial" panose="020B0604020202020204" pitchFamily="34" charset="0"/>
                <a:cs typeface="Arial" panose="020B0604020202020204" pitchFamily="34" charset="0"/>
              </a:rPr>
              <a:t>obavljanju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poslova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počinili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kazneno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djelo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utaje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sudjelovali</a:t>
            </a:r>
            <a:r>
              <a:rPr lang="en-US" sz="1600" dirty="0">
                <a:solidFill>
                  <a:srgbClr val="002060"/>
                </a:solidFill>
                <a:latin typeface="Arial" panose="020B0604020202020204" pitchFamily="34" charset="0"/>
                <a:cs typeface="Arial" panose="020B0604020202020204" pitchFamily="34" charset="0"/>
              </a:rPr>
              <a:t> u </a:t>
            </a:r>
            <a:r>
              <a:rPr lang="en-US" sz="1600" dirty="0" err="1">
                <a:solidFill>
                  <a:srgbClr val="002060"/>
                </a:solidFill>
                <a:latin typeface="Arial" panose="020B0604020202020204" pitchFamily="34" charset="0"/>
                <a:cs typeface="Arial" panose="020B0604020202020204" pitchFamily="34" charset="0"/>
              </a:rPr>
              <a:t>utaji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bespravno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ostvarili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smanjenje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druge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povlastice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zastupane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tada</a:t>
            </a:r>
            <a:r>
              <a:rPr lang="en-US" sz="1600" dirty="0">
                <a:solidFill>
                  <a:srgbClr val="002060"/>
                </a:solidFill>
                <a:latin typeface="Arial" panose="020B0604020202020204" pitchFamily="34" charset="0"/>
                <a:cs typeface="Arial" panose="020B0604020202020204" pitchFamily="34" charset="0"/>
              </a:rPr>
              <a:t> se </a:t>
            </a:r>
            <a:r>
              <a:rPr lang="en-US" sz="1600" dirty="0" err="1">
                <a:solidFill>
                  <a:srgbClr val="002060"/>
                </a:solidFill>
                <a:latin typeface="Arial" panose="020B0604020202020204" pitchFamily="34" charset="0"/>
                <a:cs typeface="Arial" panose="020B0604020202020204" pitchFamily="34" charset="0"/>
              </a:rPr>
              <a:t>zastupnik</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upravitelj</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smatra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poreznim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jamcem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manje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plaćeni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kamate</a:t>
            </a:r>
            <a:r>
              <a:rPr lang="en-US" sz="16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Članovi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uprave</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izvršni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direktori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kapitala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odgovaraju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kao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jamci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ako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vođenju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poslova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zloupotrebljavaju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svoje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ovlasti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što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ima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posljedicu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nemogućnost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ispunjenja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obveza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iz</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porezno-dužničkog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odnosa</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oštećenje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poreznog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tijela</a:t>
            </a:r>
            <a:r>
              <a:rPr lang="en-US" sz="16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hr-HR" sz="1600" dirty="0" smtClean="0">
                <a:solidFill>
                  <a:srgbClr val="002060"/>
                </a:solidFill>
                <a:latin typeface="Arial" panose="020B0604020202020204" pitchFamily="34" charset="0"/>
                <a:cs typeface="Arial" panose="020B0604020202020204" pitchFamily="34" charset="0"/>
              </a:rPr>
              <a:t>Čl</a:t>
            </a:r>
            <a:r>
              <a:rPr lang="en-US" sz="1600" dirty="0" err="1" smtClean="0">
                <a:solidFill>
                  <a:srgbClr val="002060"/>
                </a:solidFill>
                <a:latin typeface="Arial" panose="020B0604020202020204" pitchFamily="34" charset="0"/>
                <a:cs typeface="Arial" panose="020B0604020202020204" pitchFamily="34" charset="0"/>
              </a:rPr>
              <a:t>anovi</a:t>
            </a:r>
            <a:r>
              <a:rPr lang="en-US" sz="1600" dirty="0" smtClean="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javnoga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trgovačkoga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komplementari</a:t>
            </a:r>
            <a:r>
              <a:rPr lang="en-US" sz="1600" dirty="0">
                <a:solidFill>
                  <a:srgbClr val="002060"/>
                </a:solidFill>
                <a:latin typeface="Arial" panose="020B0604020202020204" pitchFamily="34" charset="0"/>
                <a:cs typeface="Arial" panose="020B0604020202020204" pitchFamily="34" charset="0"/>
              </a:rPr>
              <a:t> u </a:t>
            </a:r>
            <a:r>
              <a:rPr lang="en-US" sz="1600" dirty="0" err="1">
                <a:solidFill>
                  <a:srgbClr val="002060"/>
                </a:solidFill>
                <a:latin typeface="Arial" panose="020B0604020202020204" pitchFamily="34" charset="0"/>
                <a:cs typeface="Arial" panose="020B0604020202020204" pitchFamily="34" charset="0"/>
              </a:rPr>
              <a:t>komanditnome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odgovaraju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obveze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solidarno</a:t>
            </a:r>
            <a:r>
              <a:rPr lang="en-US" sz="1600" dirty="0">
                <a:solidFill>
                  <a:srgbClr val="002060"/>
                </a:solidFill>
                <a:latin typeface="Arial" panose="020B0604020202020204" pitchFamily="34" charset="0"/>
                <a:cs typeface="Arial" panose="020B0604020202020204" pitchFamily="34" charset="0"/>
              </a:rPr>
              <a:t> i </a:t>
            </a:r>
            <a:r>
              <a:rPr lang="en-US" sz="1600" dirty="0" err="1">
                <a:solidFill>
                  <a:srgbClr val="002060"/>
                </a:solidFill>
                <a:latin typeface="Arial" panose="020B0604020202020204" pitchFamily="34" charset="0"/>
                <a:cs typeface="Arial" panose="020B0604020202020204" pitchFamily="34" charset="0"/>
              </a:rPr>
              <a:t>neograničeno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cijelom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svojom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imovinom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Članovi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gospodarskog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interesnog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udruženja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odgovaraju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obveze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udruženja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cijelom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svojom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imovinom</a:t>
            </a:r>
            <a:r>
              <a:rPr lang="en-US" sz="1600" dirty="0">
                <a:solidFill>
                  <a:srgbClr val="00206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Članovi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s </a:t>
            </a:r>
            <a:r>
              <a:rPr lang="en-US" sz="1600" dirty="0" err="1">
                <a:solidFill>
                  <a:srgbClr val="002060"/>
                </a:solidFill>
                <a:latin typeface="Arial" panose="020B0604020202020204" pitchFamily="34" charset="0"/>
                <a:cs typeface="Arial" panose="020B0604020202020204" pitchFamily="34" charset="0"/>
              </a:rPr>
              <a:t>ograničenom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odgovornošću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dioničari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dioničkoga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komanditori</a:t>
            </a:r>
            <a:r>
              <a:rPr lang="en-US" sz="1600" dirty="0">
                <a:solidFill>
                  <a:srgbClr val="002060"/>
                </a:solidFill>
                <a:latin typeface="Arial" panose="020B0604020202020204" pitchFamily="34" charset="0"/>
                <a:cs typeface="Arial" panose="020B0604020202020204" pitchFamily="34" charset="0"/>
              </a:rPr>
              <a:t> u </a:t>
            </a:r>
            <a:r>
              <a:rPr lang="en-US" sz="1600" dirty="0" err="1">
                <a:solidFill>
                  <a:srgbClr val="002060"/>
                </a:solidFill>
                <a:latin typeface="Arial" panose="020B0604020202020204" pitchFamily="34" charset="0"/>
                <a:cs typeface="Arial" panose="020B0604020202020204" pitchFamily="34" charset="0"/>
              </a:rPr>
              <a:t>komanditnom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društvu</a:t>
            </a:r>
            <a:r>
              <a:rPr lang="en-US" sz="1600" dirty="0">
                <a:solidFill>
                  <a:srgbClr val="002060"/>
                </a:solidFill>
                <a:latin typeface="Arial" panose="020B0604020202020204" pitchFamily="34" charset="0"/>
                <a:cs typeface="Arial" panose="020B0604020202020204" pitchFamily="34" charset="0"/>
              </a:rPr>
              <a:t> ne </a:t>
            </a:r>
            <a:r>
              <a:rPr lang="en-US" sz="1600" dirty="0" err="1">
                <a:solidFill>
                  <a:srgbClr val="002060"/>
                </a:solidFill>
                <a:latin typeface="Arial" panose="020B0604020202020204" pitchFamily="34" charset="0"/>
                <a:cs typeface="Arial" panose="020B0604020202020204" pitchFamily="34" charset="0"/>
              </a:rPr>
              <a:t>odgovaraju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obveze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izuzev</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kada</a:t>
            </a:r>
            <a:r>
              <a:rPr lang="en-US" sz="1600" dirty="0">
                <a:solidFill>
                  <a:srgbClr val="002060"/>
                </a:solidFill>
                <a:latin typeface="Arial" panose="020B0604020202020204" pitchFamily="34" charset="0"/>
                <a:cs typeface="Arial" panose="020B0604020202020204" pitchFamily="34" charset="0"/>
              </a:rPr>
              <a:t> je to </a:t>
            </a:r>
            <a:r>
              <a:rPr lang="en-US" sz="1600" dirty="0" err="1">
                <a:solidFill>
                  <a:srgbClr val="002060"/>
                </a:solidFill>
                <a:latin typeface="Arial" panose="020B0604020202020204" pitchFamily="34" charset="0"/>
                <a:cs typeface="Arial" panose="020B0604020202020204" pitchFamily="34" charset="0"/>
              </a:rPr>
              <a:t>određeno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zakonom</a:t>
            </a:r>
            <a:r>
              <a:rPr lang="en-US" sz="1600" dirty="0" smtClean="0">
                <a:solidFill>
                  <a:srgbClr val="002060"/>
                </a:solidFill>
                <a:latin typeface="Arial" panose="020B0604020202020204" pitchFamily="34" charset="0"/>
                <a:cs typeface="Arial" panose="020B0604020202020204" pitchFamily="34" charset="0"/>
              </a:rPr>
              <a:t>.</a:t>
            </a:r>
            <a:endParaRPr lang="en-US" sz="16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6923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Odgovornost</a:t>
            </a:r>
            <a:r>
              <a:rPr lang="en-US" dirty="0"/>
              <a:t> </a:t>
            </a:r>
            <a:r>
              <a:rPr lang="en-US" dirty="0" err="1"/>
              <a:t>kod</a:t>
            </a:r>
            <a:r>
              <a:rPr lang="en-US" dirty="0"/>
              <a:t> </a:t>
            </a:r>
            <a:r>
              <a:rPr lang="en-US" dirty="0" err="1"/>
              <a:t>zlouporabe</a:t>
            </a:r>
            <a:r>
              <a:rPr lang="en-US" dirty="0"/>
              <a:t> </a:t>
            </a:r>
            <a:r>
              <a:rPr lang="en-US" dirty="0" err="1"/>
              <a:t>prava</a:t>
            </a:r>
            <a:endParaRPr lang="en-US" dirty="0"/>
          </a:p>
        </p:txBody>
      </p:sp>
      <p:sp>
        <p:nvSpPr>
          <p:cNvPr id="3" name="Text Placeholder 2"/>
          <p:cNvSpPr>
            <a:spLocks noGrp="1"/>
          </p:cNvSpPr>
          <p:nvPr>
            <p:ph type="body" sz="quarter" idx="13"/>
          </p:nvPr>
        </p:nvSpPr>
        <p:spPr/>
        <p:txBody>
          <a:bodyPr/>
          <a:lstStyle/>
          <a:p>
            <a:pPr marL="171450" indent="-171450" fontAlgn="base">
              <a:buFont typeface="Arial" panose="020B0604020202020204" pitchFamily="34" charset="0"/>
              <a:buChar char="•"/>
            </a:pPr>
            <a:r>
              <a:rPr lang="hr-HR" sz="1600" dirty="0">
                <a:solidFill>
                  <a:srgbClr val="002060"/>
                </a:solidFill>
                <a:latin typeface="Arial" panose="020B0604020202020204" pitchFamily="34" charset="0"/>
                <a:cs typeface="Arial" panose="020B0604020202020204" pitchFamily="34" charset="0"/>
              </a:rPr>
              <a:t>Onaj tko zloupotrebljava okolnost da kao član trgovačkoga društva ne odgovara za obveze društva ne može se pozvati na to da po zakonu ne odgovara za te obveze.</a:t>
            </a:r>
          </a:p>
          <a:p>
            <a:pPr marL="171450" indent="-171450" fontAlgn="base">
              <a:buFont typeface="Arial" panose="020B0604020202020204" pitchFamily="34" charset="0"/>
              <a:buChar char="•"/>
            </a:pPr>
            <a:r>
              <a:rPr lang="hr-HR" sz="1600" dirty="0">
                <a:solidFill>
                  <a:srgbClr val="002060"/>
                </a:solidFill>
                <a:latin typeface="Arial" panose="020B0604020202020204" pitchFamily="34" charset="0"/>
                <a:cs typeface="Arial" panose="020B0604020202020204" pitchFamily="34" charset="0"/>
              </a:rPr>
              <a:t>Smatra se da je ispunjena pretpostavka za odgovornost člana društva iz stavka 3. ovoga članka osobito:</a:t>
            </a:r>
          </a:p>
          <a:p>
            <a:pPr marL="171450" indent="-171450" fontAlgn="base">
              <a:buFont typeface="Arial" panose="020B0604020202020204" pitchFamily="34" charset="0"/>
              <a:buChar char="•"/>
            </a:pPr>
            <a:r>
              <a:rPr lang="hr-HR" sz="1600" dirty="0">
                <a:solidFill>
                  <a:srgbClr val="002060"/>
                </a:solidFill>
                <a:latin typeface="Arial" panose="020B0604020202020204" pitchFamily="34" charset="0"/>
                <a:cs typeface="Arial" panose="020B0604020202020204" pitchFamily="34" charset="0"/>
              </a:rPr>
              <a:t>1. ako koristi društvo za to da bi postigao cilj koji mu je inače zabranjen</a:t>
            </a:r>
          </a:p>
          <a:p>
            <a:pPr marL="171450" indent="-171450" fontAlgn="base">
              <a:buFont typeface="Arial" panose="020B0604020202020204" pitchFamily="34" charset="0"/>
              <a:buChar char="•"/>
            </a:pPr>
            <a:r>
              <a:rPr lang="hr-HR" sz="1600" dirty="0">
                <a:solidFill>
                  <a:srgbClr val="002060"/>
                </a:solidFill>
                <a:latin typeface="Arial" panose="020B0604020202020204" pitchFamily="34" charset="0"/>
                <a:cs typeface="Arial" panose="020B0604020202020204" pitchFamily="34" charset="0"/>
              </a:rPr>
              <a:t>2. ako koristi društvo da bi oštetio vjerovnike</a:t>
            </a:r>
          </a:p>
          <a:p>
            <a:pPr marL="171450" indent="-171450" fontAlgn="base">
              <a:buFont typeface="Arial" panose="020B0604020202020204" pitchFamily="34" charset="0"/>
              <a:buChar char="•"/>
            </a:pPr>
            <a:r>
              <a:rPr lang="hr-HR" sz="1600" dirty="0">
                <a:solidFill>
                  <a:srgbClr val="002060"/>
                </a:solidFill>
                <a:latin typeface="Arial" panose="020B0604020202020204" pitchFamily="34" charset="0"/>
                <a:cs typeface="Arial" panose="020B0604020202020204" pitchFamily="34" charset="0"/>
              </a:rPr>
              <a:t>3. ako protivno zakonu upravlja imovinom društva kao da je to njegova imovina</a:t>
            </a:r>
          </a:p>
          <a:p>
            <a:pPr marL="171450" indent="-171450" fontAlgn="base">
              <a:buFont typeface="Arial" panose="020B0604020202020204" pitchFamily="34" charset="0"/>
              <a:buChar char="•"/>
            </a:pPr>
            <a:r>
              <a:rPr lang="hr-HR" sz="1600" dirty="0">
                <a:solidFill>
                  <a:srgbClr val="002060"/>
                </a:solidFill>
                <a:latin typeface="Arial" panose="020B0604020202020204" pitchFamily="34" charset="0"/>
                <a:cs typeface="Arial" panose="020B0604020202020204" pitchFamily="34" charset="0"/>
              </a:rPr>
              <a:t>4. ako u svoju korist ili u korist neke druge osobe umanji imovinu društva, iako je znao ili morao znati da ono neće moći podmiriti svoje obveze.</a:t>
            </a:r>
          </a:p>
          <a:p>
            <a:pPr marL="171450" indent="-171450" fontAlgn="base">
              <a:buFont typeface="Arial" panose="020B0604020202020204" pitchFamily="34" charset="0"/>
              <a:buChar char="•"/>
            </a:pPr>
            <a:endParaRPr lang="hr-HR" sz="1600" dirty="0">
              <a:solidFill>
                <a:srgbClr val="002060"/>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US" sz="1600" dirty="0" err="1">
                <a:solidFill>
                  <a:srgbClr val="002060"/>
                </a:solidFill>
                <a:latin typeface="Arial" panose="020B0604020202020204" pitchFamily="34" charset="0"/>
                <a:cs typeface="Arial" panose="020B0604020202020204" pitchFamily="34" charset="0"/>
              </a:rPr>
              <a:t>Radnjama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kojima</a:t>
            </a:r>
            <a:r>
              <a:rPr lang="en-US" sz="1600" dirty="0">
                <a:solidFill>
                  <a:srgbClr val="002060"/>
                </a:solidFill>
                <a:latin typeface="Arial" panose="020B0604020202020204" pitchFamily="34" charset="0"/>
                <a:cs typeface="Arial" panose="020B0604020202020204" pitchFamily="34" charset="0"/>
              </a:rPr>
              <a:t> se </a:t>
            </a:r>
            <a:r>
              <a:rPr lang="en-US" sz="1600" dirty="0" err="1">
                <a:solidFill>
                  <a:srgbClr val="002060"/>
                </a:solidFill>
                <a:latin typeface="Arial" panose="020B0604020202020204" pitchFamily="34" charset="0"/>
                <a:cs typeface="Arial" panose="020B0604020202020204" pitchFamily="34" charset="0"/>
              </a:rPr>
              <a:t>oštećuje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tijelo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kao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vjerovnik</a:t>
            </a:r>
            <a:r>
              <a:rPr lang="en-US" sz="1600" dirty="0">
                <a:solidFill>
                  <a:srgbClr val="002060"/>
                </a:solidFill>
                <a:latin typeface="Arial" panose="020B0604020202020204" pitchFamily="34" charset="0"/>
                <a:cs typeface="Arial" panose="020B0604020202020204" pitchFamily="34" charset="0"/>
              </a:rPr>
              <a:t> u </a:t>
            </a:r>
            <a:r>
              <a:rPr lang="en-US" sz="1600" dirty="0" err="1">
                <a:solidFill>
                  <a:srgbClr val="002060"/>
                </a:solidFill>
                <a:latin typeface="Arial" panose="020B0604020202020204" pitchFamily="34" charset="0"/>
                <a:cs typeface="Arial" panose="020B0604020202020204" pitchFamily="34" charset="0"/>
              </a:rPr>
              <a:t>porezno-dužničkom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odnosu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osobito</a:t>
            </a:r>
            <a:r>
              <a:rPr lang="en-US" sz="1600" dirty="0">
                <a:solidFill>
                  <a:srgbClr val="002060"/>
                </a:solidFill>
                <a:latin typeface="Arial" panose="020B0604020202020204" pitchFamily="34" charset="0"/>
                <a:cs typeface="Arial" panose="020B0604020202020204" pitchFamily="34" charset="0"/>
              </a:rPr>
              <a:t> se </a:t>
            </a:r>
            <a:r>
              <a:rPr lang="en-US" sz="1600" dirty="0" err="1">
                <a:solidFill>
                  <a:srgbClr val="002060"/>
                </a:solidFill>
                <a:latin typeface="Arial" panose="020B0604020202020204" pitchFamily="34" charset="0"/>
                <a:cs typeface="Arial" panose="020B0604020202020204" pitchFamily="34" charset="0"/>
              </a:rPr>
              <a:t>smatraju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preusmjeravanje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novčanih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tokova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druge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pravne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fizičke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osobe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radi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izbjegavanja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plaćanja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poreznih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obveza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korištenje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radi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postizanja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ciljeva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koje</a:t>
            </a:r>
            <a:r>
              <a:rPr lang="en-US" sz="1600" dirty="0">
                <a:solidFill>
                  <a:srgbClr val="002060"/>
                </a:solidFill>
                <a:latin typeface="Arial" panose="020B0604020202020204" pitchFamily="34" charset="0"/>
                <a:cs typeface="Arial" panose="020B0604020202020204" pitchFamily="34" charset="0"/>
              </a:rPr>
              <a:t> ne bi </a:t>
            </a:r>
            <a:r>
              <a:rPr lang="en-US" sz="1600" dirty="0" err="1">
                <a:solidFill>
                  <a:srgbClr val="002060"/>
                </a:solidFill>
                <a:latin typeface="Arial" panose="020B0604020202020204" pitchFamily="34" charset="0"/>
                <a:cs typeface="Arial" panose="020B0604020202020204" pitchFamily="34" charset="0"/>
              </a:rPr>
              <a:t>sam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mogao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postići</a:t>
            </a:r>
            <a:r>
              <a:rPr lang="en-US" sz="1600" dirty="0">
                <a:solidFill>
                  <a:srgbClr val="002060"/>
                </a:solidFill>
                <a:latin typeface="Arial" panose="020B0604020202020204" pitchFamily="34" charset="0"/>
                <a:cs typeface="Arial" panose="020B0604020202020204" pitchFamily="34" charset="0"/>
              </a:rPr>
              <a:t>, a </a:t>
            </a:r>
            <a:r>
              <a:rPr lang="en-US" sz="1600" dirty="0" err="1">
                <a:solidFill>
                  <a:srgbClr val="002060"/>
                </a:solidFill>
                <a:latin typeface="Arial" panose="020B0604020202020204" pitchFamily="34" charset="0"/>
                <a:cs typeface="Arial" panose="020B0604020202020204" pitchFamily="34" charset="0"/>
              </a:rPr>
              <a:t>koji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zabranjeni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umanjenje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ili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otuđenje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imovine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društva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ako</a:t>
            </a:r>
            <a:r>
              <a:rPr lang="en-US" sz="1600" dirty="0">
                <a:solidFill>
                  <a:srgbClr val="002060"/>
                </a:solidFill>
                <a:latin typeface="Arial" panose="020B0604020202020204" pitchFamily="34" charset="0"/>
                <a:cs typeface="Arial" panose="020B0604020202020204" pitchFamily="34" charset="0"/>
              </a:rPr>
              <a:t> je </a:t>
            </a:r>
            <a:r>
              <a:rPr lang="en-US" sz="1600" dirty="0" err="1">
                <a:solidFill>
                  <a:srgbClr val="002060"/>
                </a:solidFill>
                <a:latin typeface="Arial" panose="020B0604020202020204" pitchFamily="34" charset="0"/>
                <a:cs typeface="Arial" panose="020B0604020202020204" pitchFamily="34" charset="0"/>
              </a:rPr>
              <a:t>isto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posljedicu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imalo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nemogućnost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plaćanja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obveza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iz</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porezno-dužničkog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odnosa</a:t>
            </a:r>
            <a:r>
              <a:rPr lang="en-US" sz="1600" dirty="0">
                <a:solidFill>
                  <a:srgbClr val="002060"/>
                </a:solidFill>
                <a:latin typeface="Arial" panose="020B0604020202020204" pitchFamily="34" charset="0"/>
                <a:cs typeface="Arial" panose="020B0604020202020204" pitchFamily="34" charset="0"/>
              </a:rPr>
              <a:t>.</a:t>
            </a:r>
          </a:p>
          <a:p>
            <a:pPr marL="171450" indent="-171450" fontAlgn="base">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89499457"/>
      </p:ext>
    </p:extLst>
  </p:cSld>
  <p:clrMapOvr>
    <a:masterClrMapping/>
  </p:clrMapOvr>
</p:sld>
</file>

<file path=ppt/theme/theme1.xml><?xml version="1.0" encoding="utf-8"?>
<a:theme xmlns:a="http://schemas.openxmlformats.org/drawingml/2006/main" name="Office Theme">
  <a:themeElements>
    <a:clrScheme name="BDO Master A4">
      <a:dk1>
        <a:srgbClr val="685040"/>
      </a:dk1>
      <a:lt1>
        <a:srgbClr val="FFFFFF"/>
      </a:lt1>
      <a:dk2>
        <a:srgbClr val="ED1A3B"/>
      </a:dk2>
      <a:lt2>
        <a:srgbClr val="EEE8E5"/>
      </a:lt2>
      <a:accent1>
        <a:srgbClr val="2EB0A4"/>
      </a:accent1>
      <a:accent2>
        <a:srgbClr val="62CAE3"/>
      </a:accent2>
      <a:accent3>
        <a:srgbClr val="FFE39C"/>
      </a:accent3>
      <a:accent4>
        <a:srgbClr val="F6A1A8"/>
      </a:accent4>
      <a:accent5>
        <a:srgbClr val="98002E"/>
      </a:accent5>
      <a:accent6>
        <a:srgbClr val="B9ACA5"/>
      </a:accent6>
      <a:hlink>
        <a:srgbClr val="000000"/>
      </a:hlink>
      <a:folHlink>
        <a:srgbClr val="EE9024"/>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emoInformation xmlns="b84ce9a6-a995-45f1-805b-9a4bcac2ec3d" xsi:nil="true"/>
    <TopicNote xmlns="b84ce9a6-a995-45f1-805b-9a4bcac2ec3d">
      <Terms xmlns="http://schemas.microsoft.com/office/infopath/2007/PartnerControls"/>
    </TopicNote>
    <PublicationDate xmlns="b84ce9a6-a995-45f1-805b-9a4bcac2ec3d" xsi:nil="true"/>
    <BusinessLineNote xmlns="b84ce9a6-a995-45f1-805b-9a4bcac2ec3d">
      <Terms xmlns="http://schemas.microsoft.com/office/infopath/2007/PartnerControls"/>
    </BusinessLineNote>
    <ContentOwner xmlns="b84ce9a6-a995-45f1-805b-9a4bcac2ec3d">
      <UserInfo>
        <DisplayName>Susana Boo</DisplayName>
        <AccountId>842</AccountId>
        <AccountType/>
      </UserInfo>
    </ContentOwner>
    <CountriesNote xmlns="b84ce9a6-a995-45f1-805b-9a4bcac2ec3d">
      <Terms xmlns="http://schemas.microsoft.com/office/infopath/2007/PartnerControls"/>
    </CountriesNote>
    <_dlc_DocId xmlns="ca7d4b41-2d2b-433b-b291-d8c112f20227">BDOI-529-183</_dlc_DocId>
    <TaxCatchAll xmlns="ca7d4b41-2d2b-433b-b291-d8c112f20227"/>
    <_dlc_DocIdUrl xmlns="ca7d4b41-2d2b-433b-b291-d8c112f20227">
      <Url>https://www.bdoconnect.com/Advisory/Corporate-Finance/CF-Library/General_Documents/_layouts/DocIdRedir.aspx?ID=BDOI-529-183</Url>
      <Description>BDOI-529-183</Description>
    </_dlc_DocIdUrl>
    <IndustrySectorsNote xmlns="b84ce9a6-a995-45f1-805b-9a4bcac2ec3d">
      <Terms xmlns="http://schemas.microsoft.com/office/infopath/2007/PartnerControls"/>
    </IndustrySectorsNote>
    <Stream xmlns="b84ce9a6-a995-45f1-805b-9a4bcac2ec3d" xsi:nil="true"/>
    <DocumentTypesNote xmlns="b84ce9a6-a995-45f1-805b-9a4bcac2ec3d">
      <Terms xmlns="http://schemas.microsoft.com/office/infopath/2007/PartnerControls"/>
    </DocumentTypesNo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BDO Document" ma:contentTypeID="0x010100C38DDC837CFF48959B48807E04068DB8005F94D8E2E438E64AA31444CEB2AB7434" ma:contentTypeVersion="31" ma:contentTypeDescription="Content Type used to manage all documents" ma:contentTypeScope="" ma:versionID="5a66b79cc775630eda579c9885018bf5">
  <xsd:schema xmlns:xsd="http://www.w3.org/2001/XMLSchema" xmlns:xs="http://www.w3.org/2001/XMLSchema" xmlns:p="http://schemas.microsoft.com/office/2006/metadata/properties" xmlns:ns2="b84ce9a6-a995-45f1-805b-9a4bcac2ec3d" xmlns:ns3="ca7d4b41-2d2b-433b-b291-d8c112f20227" targetNamespace="http://schemas.microsoft.com/office/2006/metadata/properties" ma:root="true" ma:fieldsID="673fbd5487002ca47996f4bbe18800e6" ns2:_="" ns3:_="">
    <xsd:import namespace="b84ce9a6-a995-45f1-805b-9a4bcac2ec3d"/>
    <xsd:import namespace="ca7d4b41-2d2b-433b-b291-d8c112f20227"/>
    <xsd:element name="properties">
      <xsd:complexType>
        <xsd:sequence>
          <xsd:element name="documentManagement">
            <xsd:complexType>
              <xsd:all>
                <xsd:element ref="ns2:MemoInformation" minOccurs="0"/>
                <xsd:element ref="ns2:ContentOwner"/>
                <xsd:element ref="ns2:PublicationDate" minOccurs="0"/>
                <xsd:element ref="ns3:_dlc_DocId" minOccurs="0"/>
                <xsd:element ref="ns3:_dlc_DocIdUrl" minOccurs="0"/>
                <xsd:element ref="ns3:_dlc_DocIdPersistId" minOccurs="0"/>
                <xsd:element ref="ns2:CountriesNote" minOccurs="0"/>
                <xsd:element ref="ns3:TaxCatchAll" minOccurs="0"/>
                <xsd:element ref="ns3:TaxCatchAllLabel" minOccurs="0"/>
                <xsd:element ref="ns2:IndustrySectorsNote" minOccurs="0"/>
                <xsd:element ref="ns2:TopicNote" minOccurs="0"/>
                <xsd:element ref="ns2:BusinessLineNote" minOccurs="0"/>
                <xsd:element ref="ns2:DocumentTypesNote" minOccurs="0"/>
                <xsd:element ref="ns2:Str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e9a6-a995-45f1-805b-9a4bcac2ec3d" elementFormDefault="qualified">
    <xsd:import namespace="http://schemas.microsoft.com/office/2006/documentManagement/types"/>
    <xsd:import namespace="http://schemas.microsoft.com/office/infopath/2007/PartnerControls"/>
    <xsd:element name="MemoInformation" ma:index="3" nillable="true" ma:displayName="Memo/Information" ma:internalName="MemoInformation" ma:readOnly="false">
      <xsd:simpleType>
        <xsd:restriction base="dms:Note">
          <xsd:maxLength value="255"/>
        </xsd:restriction>
      </xsd:simpleType>
    </xsd:element>
    <xsd:element name="ContentOwner" ma:index="4" ma:displayName="Content owner" ma:internalName="Cont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cationDate" ma:index="8" nillable="true" ma:displayName="Publication date" ma:format="DateOnly" ma:internalName="PublicationDate" ma:readOnly="false">
      <xsd:simpleType>
        <xsd:restriction base="dms:DateTime"/>
      </xsd:simpleType>
    </xsd:element>
    <xsd:element name="CountriesNote" ma:index="15" nillable="true" ma:taxonomy="true" ma:internalName="CountriesNote" ma:taxonomyFieldName="Countries" ma:displayName="Countries" ma:fieldId="{42ff1564-ad72-42b7-b7d7-9bccd4525f9c}" ma:taxonomyMulti="true" ma:sspId="dc8b0a30-f401-4546-b899-404971d26d20" ma:termSetId="1db37004-4826-44b4-b50d-613a5b8b38ff" ma:anchorId="00000000-0000-0000-0000-000000000000" ma:open="false" ma:isKeyword="false">
      <xsd:complexType>
        <xsd:sequence>
          <xsd:element ref="pc:Terms" minOccurs="0" maxOccurs="1"/>
        </xsd:sequence>
      </xsd:complexType>
    </xsd:element>
    <xsd:element name="IndustrySectorsNote" ma:index="19" nillable="true" ma:taxonomy="true" ma:internalName="IndustrySectorsNote" ma:taxonomyFieldName="IndustrySectors" ma:displayName="Industry sectors" ma:fieldId="{2e038e36-83e3-45a0-bb76-f3fed5645195}" ma:taxonomyMulti="true" ma:sspId="dc8b0a30-f401-4546-b899-404971d26d20" ma:termSetId="f0317d7f-3ea5-402e-93b9-c53849d79d4d" ma:anchorId="00000000-0000-0000-0000-000000000000" ma:open="false" ma:isKeyword="false">
      <xsd:complexType>
        <xsd:sequence>
          <xsd:element ref="pc:Terms" minOccurs="0" maxOccurs="1"/>
        </xsd:sequence>
      </xsd:complexType>
    </xsd:element>
    <xsd:element name="TopicNote" ma:index="21" nillable="true" ma:taxonomy="true" ma:internalName="TopicNote" ma:taxonomyFieldName="Topic" ma:displayName="Topic" ma:fieldId="{1b49c7a9-e735-47f2-b1a2-2e5dc513503e}" ma:taxonomyMulti="true" ma:sspId="dc8b0a30-f401-4546-b899-404971d26d20" ma:termSetId="6342f4c9-5934-40b7-92c6-43b9035e523c" ma:anchorId="00000000-0000-0000-0000-000000000000" ma:open="false" ma:isKeyword="false">
      <xsd:complexType>
        <xsd:sequence>
          <xsd:element ref="pc:Terms" minOccurs="0" maxOccurs="1"/>
        </xsd:sequence>
      </xsd:complexType>
    </xsd:element>
    <xsd:element name="BusinessLineNote" ma:index="23" nillable="true" ma:taxonomy="true" ma:internalName="BusinessLineNote" ma:taxonomyFieldName="BusinessLine" ma:displayName="Business line" ma:fieldId="{3efe9999-1dc8-41b3-b499-14c694acec50}" ma:taxonomyMulti="true" ma:sspId="dc8b0a30-f401-4546-b899-404971d26d20" ma:termSetId="123cb0e2-89b2-4f64-9f0d-ea6c568a689a" ma:anchorId="00000000-0000-0000-0000-000000000000" ma:open="false" ma:isKeyword="false">
      <xsd:complexType>
        <xsd:sequence>
          <xsd:element ref="pc:Terms" minOccurs="0" maxOccurs="1"/>
        </xsd:sequence>
      </xsd:complexType>
    </xsd:element>
    <xsd:element name="DocumentTypesNote" ma:index="24" nillable="true" ma:taxonomy="true" ma:internalName="DocumentTypesNote" ma:taxonomyFieldName="DocumentTypes" ma:displayName="Document type" ma:fieldId="{624dba61-72eb-41cd-b581-0300e88b5ee3}" ma:taxonomyMulti="true" ma:sspId="dc8b0a30-f401-4546-b899-404971d26d20" ma:termSetId="8bddbb3d-e62f-43d5-ada8-89f2a6265468" ma:anchorId="00000000-0000-0000-0000-000000000000" ma:open="false" ma:isKeyword="false">
      <xsd:complexType>
        <xsd:sequence>
          <xsd:element ref="pc:Terms" minOccurs="0" maxOccurs="1"/>
        </xsd:sequence>
      </xsd:complexType>
    </xsd:element>
    <xsd:element name="Stream" ma:index="26" nillable="true" ma:displayName="Stream" ma:internalName="Strea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7d4b41-2d2b-433b-b291-d8c112f20227"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description="" ma:hidden="true" ma:list="{b274bd24-8e7f-4844-b175-d1e34064c5b9}" ma:internalName="TaxCatchAll" ma:showField="CatchAllData" ma:web="ca7d4b41-2d2b-433b-b291-d8c112f20227">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b274bd24-8e7f-4844-b175-d1e34064c5b9}" ma:internalName="TaxCatchAllLabel" ma:readOnly="true" ma:showField="CatchAllDataLabel" ma:web="ca7d4b41-2d2b-433b-b291-d8c112f202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D897C5-A7EF-4161-B89C-5F33AD9D0379}">
  <ds:schemaRefs>
    <ds:schemaRef ds:uri="http://schemas.microsoft.com/office/2006/documentManagement/types"/>
    <ds:schemaRef ds:uri="ca7d4b41-2d2b-433b-b291-d8c112f20227"/>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b84ce9a6-a995-45f1-805b-9a4bcac2ec3d"/>
    <ds:schemaRef ds:uri="http://www.w3.org/XML/1998/namespace"/>
    <ds:schemaRef ds:uri="http://purl.org/dc/dcmitype/"/>
  </ds:schemaRefs>
</ds:datastoreItem>
</file>

<file path=customXml/itemProps2.xml><?xml version="1.0" encoding="utf-8"?>
<ds:datastoreItem xmlns:ds="http://schemas.openxmlformats.org/officeDocument/2006/customXml" ds:itemID="{F4626C64-6D66-490E-A09E-900E36E98A6C}">
  <ds:schemaRefs>
    <ds:schemaRef ds:uri="http://schemas.microsoft.com/sharepoint/v3/contenttype/forms"/>
  </ds:schemaRefs>
</ds:datastoreItem>
</file>

<file path=customXml/itemProps3.xml><?xml version="1.0" encoding="utf-8"?>
<ds:datastoreItem xmlns:ds="http://schemas.openxmlformats.org/officeDocument/2006/customXml" ds:itemID="{4B3BBF20-F103-4289-B604-8A3E57A19ED5}">
  <ds:schemaRefs>
    <ds:schemaRef ds:uri="http://schemas.microsoft.com/sharepoint/events"/>
  </ds:schemaRefs>
</ds:datastoreItem>
</file>

<file path=customXml/itemProps4.xml><?xml version="1.0" encoding="utf-8"?>
<ds:datastoreItem xmlns:ds="http://schemas.openxmlformats.org/officeDocument/2006/customXml" ds:itemID="{CD2259E1-7AA6-4E2A-AE2B-AD2C4AE97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e9a6-a995-45f1-805b-9a4bcac2ec3d"/>
    <ds:schemaRef ds:uri="ca7d4b41-2d2b-433b-b291-d8c112f20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8105</TotalTime>
  <Words>2899</Words>
  <Application>Microsoft Office PowerPoint</Application>
  <PresentationFormat>Custom</PresentationFormat>
  <Paragraphs>232</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Times New Roman</vt:lpstr>
      <vt:lpstr>Trebuchet MS</vt:lpstr>
      <vt:lpstr>Wingdings</vt:lpstr>
      <vt:lpstr>Office Theme</vt:lpstr>
      <vt:lpstr>PowerPoint Presentation</vt:lpstr>
      <vt:lpstr>Kada, od koga, kako ?</vt:lpstr>
      <vt:lpstr>TKO ?</vt:lpstr>
      <vt:lpstr>Naplata poreznog duga</vt:lpstr>
      <vt:lpstr>Podmirenje obveza iz porezno-dužničkog odnosa od solidarnog dužnika i treće osobe </vt:lpstr>
      <vt:lpstr>Pravni sljednik</vt:lpstr>
      <vt:lpstr>Ustup, zalog i pljenidba prava iz porezno-dužničkog odnosa </vt:lpstr>
      <vt:lpstr>Odgovornost zastupanih osoba, zastupnika,osoba koje vode poslove društva i povezanih osoba, članova trgovačkih društava</vt:lpstr>
      <vt:lpstr>Odgovornost kod zlouporabe prava</vt:lpstr>
      <vt:lpstr>Odgovornost preuzimatelja gospodarske cjeline </vt:lpstr>
      <vt:lpstr>PLAĆANJE POREZA I KAMATA PO OSNOVI POREZA </vt:lpstr>
      <vt:lpstr>Redoslijed plaćanja </vt:lpstr>
      <vt:lpstr>prijeboj</vt:lpstr>
      <vt:lpstr>Prodaja ili otpis poreznog duga iz porezno-dužničkog odnosa</vt:lpstr>
      <vt:lpstr>Osiguranje naplate poreznog duga </vt:lpstr>
      <vt:lpstr>Ovršni postupak</vt:lpstr>
      <vt:lpstr>Provedba ovrhe</vt:lpstr>
      <vt:lpstr>Otpis dospjeloga poreznog duga </vt:lpstr>
      <vt:lpstr>Pokretnine koje se ne mogu plijeniti</vt:lpstr>
      <vt:lpstr>Fiktivni pravni posao</vt:lpstr>
      <vt:lpstr>DOKAZIVANJE FIKTIVNOg pravnog poslA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Carl de Beer</dc:creator>
  <cp:lastModifiedBy>Bdo Savjetovanje</cp:lastModifiedBy>
  <cp:revision>973</cp:revision>
  <cp:lastPrinted>2016-05-10T13:18:47Z</cp:lastPrinted>
  <dcterms:created xsi:type="dcterms:W3CDTF">2010-02-02T10:47:19Z</dcterms:created>
  <dcterms:modified xsi:type="dcterms:W3CDTF">2017-03-15T08:03:35Z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dustrySectors">
    <vt:lpwstr/>
  </property>
  <property fmtid="{D5CDD505-2E9C-101B-9397-08002B2CF9AE}" pid="3" name="Countries">
    <vt:lpwstr/>
  </property>
  <property fmtid="{D5CDD505-2E9C-101B-9397-08002B2CF9AE}" pid="4" name="Topic">
    <vt:lpwstr/>
  </property>
  <property fmtid="{D5CDD505-2E9C-101B-9397-08002B2CF9AE}" pid="5" name="BusinessLine">
    <vt:lpwstr/>
  </property>
  <property fmtid="{D5CDD505-2E9C-101B-9397-08002B2CF9AE}" pid="6" name="ContentTypeId">
    <vt:lpwstr>0x010100C38DDC837CFF48959B48807E04068DB8005F94D8E2E438E64AA31444CEB2AB7434</vt:lpwstr>
  </property>
  <property fmtid="{D5CDD505-2E9C-101B-9397-08002B2CF9AE}" pid="7" name="DocumentTypes">
    <vt:lpwstr/>
  </property>
  <property fmtid="{D5CDD505-2E9C-101B-9397-08002B2CF9AE}" pid="8" name="_dlc_DocIdItemGuid">
    <vt:lpwstr>6fc4d33d-f26e-410e-8c30-b3f8fc854e1d</vt:lpwstr>
  </property>
</Properties>
</file>