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EB14FC-1D86-A918-A4CA-64FB6CEB3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6350D97-C61C-BB26-3452-B5A51DE6F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B7BFF07-B1B4-D437-BD46-FD8C1143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BCDEAC-CC3C-50AA-AD38-EE5EC487F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823AA80-154A-470A-8649-A0125D60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72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C26919-0BBD-5E60-ACC7-A473E8C93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994FFDA-DA8E-6164-F860-5741BE0F1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3AF824-88E3-23AE-5E68-B7404398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82B7B72-2D4F-F258-3427-B6F0CA55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D89E27-62AF-9081-5499-48AD7ADB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102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13F4F0E-F6A0-252B-A1F5-788D840D8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FF42ED8-6C18-D28A-60BB-2D54FB1F6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64999F6-D151-85ED-8695-85D020C0C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3BA6F71-A77F-9D81-F085-9F912EEEA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14E0756-8EF0-6B3E-43B9-DF6B4083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970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183B68-B1E2-A9A0-5B5D-2FD4496AA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68FAAF-4866-25F9-8091-7CA7F24C5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A2DA96-87F3-7271-E1AC-DD6054630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699ECA7-602B-0082-3C3C-6F0AA9B56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48CC9B-4BC8-B315-DF87-7461D696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264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1AE598-6482-13C4-079F-D1B8649F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2DD022C-F517-A968-F229-A9FAE434A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62A0A05-E78F-D586-DD54-9869848BE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97AAF9-572E-2D53-878D-AF173E622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7DF67D9-4375-BFDE-D54D-C374A4C0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708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34F77E-A0A6-3BBC-329C-18CDE212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2DF274D-CA48-F78D-857F-DE2BA00EC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7727AB8-DD9E-3CEE-4546-65B17034C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974E0BE-42E9-E15D-F281-0D358779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39F6432-05E1-E44B-D527-871C6E75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9C49C64-7FDF-41BE-A270-0245122E8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126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C890D4-DEA6-2356-52B5-2B5F913F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EEA2112-8443-C2D8-04BB-2D60FA2DD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D508B68-4E06-2280-8AE4-8AF388C44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DC41F2B-B855-4DBA-8114-EE0E574A4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ADA532A-8C15-3BF6-3539-B0D682D73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490331E-CCEB-CC64-5A7C-298D996B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E24E968C-2CF4-CF9D-F4D8-D204D78D3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00EDCC14-798A-5855-6AB8-AAA8BC341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914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6A4DE0-C59F-DD0A-2FB7-8C058494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0CFFE98-D78E-1FC5-9336-EF99550C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1ADF076-9CC2-0C91-96BA-47A132ED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2335635-C550-8D38-40D0-6E4AF8A8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045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AC568E3-E609-802D-7BFE-5FF9FC8B2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4750CD0B-B07E-AF43-CC66-217034AC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A675B03-70FF-4E9E-F4F6-1D99A903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163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F27AEC-7086-FD5C-0959-820E074C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236B53-9B5E-B5FF-5198-D69FC8746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CB7C698-4B18-44A0-3BA1-1E494A39F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6006285-F883-C32D-E5E4-B2879DEDA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A44AEB6-70E2-A107-1B4C-D511D61C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196A0C-7F12-60F6-9A18-940E8709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430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982DE0-5FBC-992D-E23D-E0FF150B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7D6EBE0-1FF2-76A7-B188-07FAC264E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0362E29-A0E3-3F24-1D04-08C55870F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DE2D75D-6D86-5268-C756-5E3A2E7F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62C6AFD-5257-ED97-2622-D742BFFA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0A8E164-3E98-708B-137B-817BBDB6E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846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98B5948F-7CC9-8C41-D884-12DFC1EB9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08682EF-90E6-F18D-F643-28C6E3563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8A64277-BEDC-8C40-26C9-E9E0F0EEA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C4884-2262-49E1-A92F-57CAE0ED36B9}" type="datetimeFigureOut">
              <a:rPr lang="hr-HR" smtClean="0"/>
              <a:t>7.11.2023.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DCD5A33-99B9-6CD0-7B7D-2094DAF46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97CE4C7-EC53-8CB7-4F37-B9AD3CC51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3DDFA-C13E-4B8F-A5F1-8C8A906940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639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social/main.jsp?catId=1139&amp;langId=h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1EAB5F-D3BD-A71B-A816-CFD648C5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Europska iskaznica za osobe s invaliditetom i europska parkirna karta za osobe s invaliditetom</a:t>
            </a:r>
            <a:br>
              <a:rPr lang="hr-HR" sz="4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hr-HR" sz="4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66509D7-A5A0-A938-3CD9-E5BCDDFE6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655911A-0086-3817-75EA-5F0D1D2DA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450" y="2937175"/>
            <a:ext cx="5668166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18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19EB73-8C4D-B6C2-55F9-F4422612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22123"/>
          </a:xfrm>
        </p:spPr>
        <p:txBody>
          <a:bodyPr>
            <a:noAutofit/>
          </a:bodyPr>
          <a:lstStyle/>
          <a:p>
            <a:r>
              <a:rPr lang="hr-HR" sz="1800" dirty="0">
                <a:latin typeface="+mn-lt"/>
              </a:rPr>
              <a:t>Kako bi se osiguralo da se osobe s invaliditetom mogu slobodno kretati unutar EU-a, Komisija je predložila:</a:t>
            </a:r>
            <a:br>
              <a:rPr lang="hr-HR" sz="1800" dirty="0">
                <a:latin typeface="+mn-lt"/>
              </a:rPr>
            </a:b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europsku iskaznicu za osobe s invaliditetom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poboljšanu europsku parkirnu kartu za osobe s invaliditetom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Što su te kartice?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Europska iskaznica za osobe s invaliditetom 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Ta će iskaznica služiti kao dokaz invaliditeta u svim zemljama EU-a.</a:t>
            </a:r>
            <a:br>
              <a:rPr lang="hr-HR" sz="1800" dirty="0">
                <a:latin typeface="+mn-lt"/>
              </a:rPr>
            </a:b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Svojim će nositeljima omogućiti jednak pristup posebnim uvjetima i povlaštenom postupanju svugdje u EU-u.</a:t>
            </a:r>
            <a:br>
              <a:rPr lang="hr-HR" sz="1800" dirty="0">
                <a:latin typeface="+mn-lt"/>
              </a:rPr>
            </a:b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Posebni uvjeti primjenjuju se pri korištenju javnog prijevoza, posjećivanju kulturnih događaja i muzeja, u centrima za razonodu i sport i zabavnim parkovima itd.</a:t>
            </a:r>
            <a:br>
              <a:rPr lang="hr-HR" sz="1800" dirty="0">
                <a:latin typeface="+mn-lt"/>
              </a:rPr>
            </a:b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Oni bi na primjer mogli podrazumijevati:</a:t>
            </a:r>
            <a:br>
              <a:rPr lang="hr-HR" sz="1800" dirty="0">
                <a:latin typeface="+mn-lt"/>
              </a:rPr>
            </a:b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besplatan ulaz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snižene cijene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prioritetni pristup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osobnu asistenciju</a:t>
            </a:r>
            <a:br>
              <a:rPr lang="hr-HR" sz="1800" dirty="0">
                <a:latin typeface="+mn-lt"/>
              </a:rPr>
            </a:br>
            <a:r>
              <a:rPr lang="hr-HR" sz="1800" dirty="0">
                <a:latin typeface="+mn-lt"/>
              </a:rPr>
              <a:t>pomagala za mobilnost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F22C50-5099-9496-78CF-9ECF2DD77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442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4E111A-8ACF-A836-8C8A-370C2E28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49265"/>
          </a:xfrm>
        </p:spPr>
        <p:txBody>
          <a:bodyPr>
            <a:noAutofit/>
          </a:bodyPr>
          <a:lstStyle/>
          <a:p>
            <a:r>
              <a:rPr lang="hr-HR" sz="1800" b="0" i="0" dirty="0">
                <a:solidFill>
                  <a:srgbClr val="000000"/>
                </a:solidFill>
                <a:effectLst/>
                <a:latin typeface="+mn-lt"/>
              </a:rPr>
              <a:t>Europska iskaznica bit će </a:t>
            </a:r>
            <a:r>
              <a:rPr lang="hr-HR" sz="1800" b="1" i="0" dirty="0">
                <a:solidFill>
                  <a:srgbClr val="000000"/>
                </a:solidFill>
                <a:effectLst/>
                <a:latin typeface="+mn-lt"/>
              </a:rPr>
              <a:t>dopuna nacionalnim iskaznicama za osobe s invaliditetom</a:t>
            </a:r>
            <a:r>
              <a:rPr lang="hr-HR" sz="1800" b="0" i="0" dirty="0">
                <a:solidFill>
                  <a:srgbClr val="000000"/>
                </a:solidFill>
                <a:effectLst/>
                <a:latin typeface="+mn-lt"/>
              </a:rPr>
              <a:t>, koje će nacionalna tijela nastaviti dodjeljivati na temelju vlastitih kriterija.</a:t>
            </a:r>
            <a:br>
              <a:rPr lang="hr-HR" sz="1800" b="0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hr-HR" sz="1800" b="1" i="0" dirty="0">
                <a:solidFill>
                  <a:srgbClr val="404040"/>
                </a:solidFill>
                <a:effectLst/>
                <a:latin typeface="+mn-lt"/>
              </a:rPr>
              <a:t>Europska parkirna karta za osobe s invaliditetom </a:t>
            </a:r>
            <a:br>
              <a:rPr lang="hr-HR" sz="1800" b="1" i="0" dirty="0">
                <a:solidFill>
                  <a:srgbClr val="404040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000000"/>
                </a:solidFill>
                <a:effectLst/>
                <a:latin typeface="+mn-lt"/>
              </a:rPr>
              <a:t>Poboljšana verzija ove karte zajamčit će pravo na korištenje parkirnih mjesta i prostora namijenjenih osobama s invaliditetom u svim zemljama EU-a.</a:t>
            </a:r>
            <a:br>
              <a:rPr lang="hr-HR" sz="1800" b="0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hr-HR" sz="1800" b="1" i="0" dirty="0">
                <a:solidFill>
                  <a:srgbClr val="000000"/>
                </a:solidFill>
                <a:effectLst/>
                <a:latin typeface="+mn-lt"/>
              </a:rPr>
              <a:t>Zamijenit će nacionalne parkirne karte.</a:t>
            </a:r>
            <a:br>
              <a:rPr lang="hr-H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hr-HR" sz="18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02BEB6D-C1F7-F655-240F-91749EDFCD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122" y="2312988"/>
            <a:ext cx="6091756" cy="38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59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A163F1-A799-28C9-7934-ADB5E45E8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3140"/>
          </a:xfrm>
        </p:spPr>
        <p:txBody>
          <a:bodyPr>
            <a:noAutofit/>
          </a:bodyPr>
          <a:lstStyle/>
          <a:p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Za Republiku Hrvatsku su u ožujku 2023. godine Ministarstvo mora, prometa i infrastrukture (MMPI) i Agencija za komercijalnu djelatnost (AKD) potpisali sporazum o </a:t>
            </a:r>
            <a:r>
              <a:rPr lang="hr-HR" sz="1800" b="1" i="0" dirty="0">
                <a:solidFill>
                  <a:srgbClr val="141617"/>
                </a:solidFill>
                <a:effectLst/>
                <a:latin typeface="+mn-lt"/>
              </a:rPr>
              <a:t>projektu izrade iskaznica za osobe s invaliditetom i zaštićene parkirališne karte</a:t>
            </a: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. Putem iskaznica osobe s invaliditetom moći će lakše ostvarivati svoja prava na području mobilnosti i pristupačnosti, poput prava na povlaštenu cestarinu i olakšice kod registracije automobila, te prava na povlašteni prijevoz u pomorskom prometu.</a:t>
            </a: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Iz Ministarstva su istaknuli da je potpisivanje tog sporazuma bilo preduvjet za provedbu projekta u okviru Nacionalnog plana oporavka i otpornosti, za koji je predviđeno oko dva milijuna eura. Time će se uspostaviti informatički sustav za izradu iskaznica za osobe s invaliditetom (nacionalne i europske) i parkirališne karte. Hrvatska će ovim projektom biti </a:t>
            </a:r>
            <a:r>
              <a:rPr lang="hr-HR" sz="1800" b="1" i="0" dirty="0">
                <a:solidFill>
                  <a:srgbClr val="141617"/>
                </a:solidFill>
                <a:effectLst/>
                <a:latin typeface="+mn-lt"/>
              </a:rPr>
              <a:t>prva zemlja koja će uvesti EU iskaznicu za osobe s invaliditetom</a:t>
            </a: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 izvan pilot projekata, paralelno s donošenjem regulative na razini EU-a.</a:t>
            </a: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Izvori: </a:t>
            </a: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  <a:hlinkClick r:id="rId2"/>
              </a:rPr>
              <a:t>https://ec.europa.eu/social/main.jsp?catId=1139&amp;langId=hr</a:t>
            </a: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; </a:t>
            </a:r>
            <a:b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</a:br>
            <a:r>
              <a:rPr lang="hr-HR" sz="1800" b="0" i="0" dirty="0">
                <a:solidFill>
                  <a:srgbClr val="141617"/>
                </a:solidFill>
                <a:effectLst/>
                <a:latin typeface="+mn-lt"/>
              </a:rPr>
              <a:t>https://posi.hr/iskaznica-eu-a-za-osobe-s-invaliditetom-do-kraja-2024/#</a:t>
            </a:r>
            <a:endParaRPr lang="hr-HR" sz="18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C7E12A-3AC5-1CE0-2CE4-8ABFF315A846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838200" y="5750805"/>
            <a:ext cx="10515600" cy="1107195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1075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409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Europska iskaznica za osobe s invaliditetom i europska parkirna karta za osobe s invaliditetom </vt:lpstr>
      <vt:lpstr>Kako bi se osiguralo da se osobe s invaliditetom mogu slobodno kretati unutar EU-a, Komisija je predložila:  europsku iskaznicu za osobe s invaliditetom poboljšanu europsku parkirnu kartu za osobe s invaliditetom Što su te kartice? Europska iskaznica za osobe s invaliditetom  Ta će iskaznica služiti kao dokaz invaliditeta u svim zemljama EU-a.  Svojim će nositeljima omogućiti jednak pristup posebnim uvjetima i povlaštenom postupanju svugdje u EU-u.  Posebni uvjeti primjenjuju se pri korištenju javnog prijevoza, posjećivanju kulturnih događaja i muzeja, u centrima za razonodu i sport i zabavnim parkovima itd.  Oni bi na primjer mogli podrazumijevati:  besplatan ulaz snižene cijene prioritetni pristup osobnu asistenciju pomagala za mobilnost</vt:lpstr>
      <vt:lpstr>Europska iskaznica bit će dopuna nacionalnim iskaznicama za osobe s invaliditetom, koje će nacionalna tijela nastaviti dodjeljivati na temelju vlastitih kriterija. Europska parkirna karta za osobe s invaliditetom  Poboljšana verzija ove karte zajamčit će pravo na korištenje parkirnih mjesta i prostora namijenjenih osobama s invaliditetom u svim zemljama EU-a. Zamijenit će nacionalne parkirne karte. </vt:lpstr>
      <vt:lpstr> Za Republiku Hrvatsku su u ožujku 2023. godine Ministarstvo mora, prometa i infrastrukture (MMPI) i Agencija za komercijalnu djelatnost (AKD) potpisali sporazum o projektu izrade iskaznica za osobe s invaliditetom i zaštićene parkirališne karte. Putem iskaznica osobe s invaliditetom moći će lakše ostvarivati svoja prava na području mobilnosti i pristupačnosti, poput prava na povlaštenu cestarinu i olakšice kod registracije automobila, te prava na povlašteni prijevoz u pomorskom prometu.  Iz Ministarstva su istaknuli da je potpisivanje tog sporazuma bilo preduvjet za provedbu projekta u okviru Nacionalnog plana oporavka i otpornosti, za koji je predviđeno oko dva milijuna eura. Time će se uspostaviti informatički sustav za izradu iskaznica za osobe s invaliditetom (nacionalne i europske) i parkirališne karte. Hrvatska će ovim projektom biti prva zemlja koja će uvesti EU iskaznicu za osobe s invaliditetom izvan pilot projekata, paralelno s donošenjem regulative na razini EU-a.   Izvori:  https://ec.europa.eu/social/main.jsp?catId=1139&amp;langId=hr;  https://posi.hr/iskaznica-eu-a-za-osobe-s-invaliditetom-do-kraja-2024/#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Europska iskaznica za osobe s invaliditetom i europska parkirna karta za osobe s invaliditetom</dc:title>
  <dc:creator>Denis Marijon</dc:creator>
  <cp:lastModifiedBy>Udruga gradova</cp:lastModifiedBy>
  <cp:revision>1</cp:revision>
  <dcterms:created xsi:type="dcterms:W3CDTF">2023-11-02T16:39:13Z</dcterms:created>
  <dcterms:modified xsi:type="dcterms:W3CDTF">2023-11-07T21:50:56Z</dcterms:modified>
</cp:coreProperties>
</file>